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92" r:id="rId2"/>
    <p:sldId id="49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660033"/>
    <a:srgbClr val="008000"/>
    <a:srgbClr val="FF9933"/>
    <a:srgbClr val="FF3399"/>
    <a:srgbClr val="993300"/>
    <a:srgbClr val="6633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ハンガーのイラスト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F4F3F8-01DF-B816-7AE0-EA3C57DAD06B}"/>
              </a:ext>
            </a:extLst>
          </p:cNvPr>
          <p:cNvGrpSpPr/>
          <p:nvPr/>
        </p:nvGrpSpPr>
        <p:grpSpPr>
          <a:xfrm>
            <a:off x="677525" y="1343731"/>
            <a:ext cx="2670863" cy="1373233"/>
            <a:chOff x="587515" y="1154393"/>
            <a:chExt cx="7875875" cy="4049407"/>
          </a:xfrm>
          <a:solidFill>
            <a:srgbClr val="0070C0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38DFA03-20CB-4EA1-22CF-57F5D46B08D5}"/>
                </a:ext>
              </a:extLst>
            </p:cNvPr>
            <p:cNvSpPr/>
            <p:nvPr/>
          </p:nvSpPr>
          <p:spPr bwMode="auto">
            <a:xfrm>
              <a:off x="587515" y="1154393"/>
              <a:ext cx="7875875" cy="4049407"/>
            </a:xfrm>
            <a:custGeom>
              <a:avLst/>
              <a:gdLst>
                <a:gd name="connsiteX0" fmla="*/ 3928148 w 7875875"/>
                <a:gd name="connsiteY0" fmla="*/ 1644538 h 4049407"/>
                <a:gd name="connsiteX1" fmla="*/ 3758488 w 7875875"/>
                <a:gd name="connsiteY1" fmla="*/ 1843379 h 4049407"/>
                <a:gd name="connsiteX2" fmla="*/ 3762826 w 7875875"/>
                <a:gd name="connsiteY2" fmla="*/ 1841335 h 4049407"/>
                <a:gd name="connsiteX3" fmla="*/ 3631587 w 7875875"/>
                <a:gd name="connsiteY3" fmla="*/ 1993884 h 4049407"/>
                <a:gd name="connsiteX4" fmla="*/ 181215 w 7875875"/>
                <a:gd name="connsiteY4" fmla="*/ 3623920 h 4049407"/>
                <a:gd name="connsiteX5" fmla="*/ 172034 w 7875875"/>
                <a:gd name="connsiteY5" fmla="*/ 3625767 h 4049407"/>
                <a:gd name="connsiteX6" fmla="*/ 159540 w 7875875"/>
                <a:gd name="connsiteY6" fmla="*/ 3634161 h 4049407"/>
                <a:gd name="connsiteX7" fmla="*/ 144889 w 7875875"/>
                <a:gd name="connsiteY7" fmla="*/ 3641081 h 4049407"/>
                <a:gd name="connsiteX8" fmla="*/ 149237 w 7875875"/>
                <a:gd name="connsiteY8" fmla="*/ 3641081 h 4049407"/>
                <a:gd name="connsiteX9" fmla="*/ 131469 w 7875875"/>
                <a:gd name="connsiteY9" fmla="*/ 3653017 h 4049407"/>
                <a:gd name="connsiteX10" fmla="*/ 94091 w 7875875"/>
                <a:gd name="connsiteY10" fmla="*/ 3742927 h 4049407"/>
                <a:gd name="connsiteX11" fmla="*/ 94091 w 7875875"/>
                <a:gd name="connsiteY11" fmla="*/ 3937607 h 4049407"/>
                <a:gd name="connsiteX12" fmla="*/ 133126 w 7875875"/>
                <a:gd name="connsiteY12" fmla="*/ 3976500 h 4049407"/>
                <a:gd name="connsiteX13" fmla="*/ 7742750 w 7875875"/>
                <a:gd name="connsiteY13" fmla="*/ 3976500 h 4049407"/>
                <a:gd name="connsiteX14" fmla="*/ 7781785 w 7875875"/>
                <a:gd name="connsiteY14" fmla="*/ 3937607 h 4049407"/>
                <a:gd name="connsiteX15" fmla="*/ 7781785 w 7875875"/>
                <a:gd name="connsiteY15" fmla="*/ 3742927 h 4049407"/>
                <a:gd name="connsiteX16" fmla="*/ 7744407 w 7875875"/>
                <a:gd name="connsiteY16" fmla="*/ 3653017 h 4049407"/>
                <a:gd name="connsiteX17" fmla="*/ 7726640 w 7875875"/>
                <a:gd name="connsiteY17" fmla="*/ 3641081 h 4049407"/>
                <a:gd name="connsiteX18" fmla="*/ 7730985 w 7875875"/>
                <a:gd name="connsiteY18" fmla="*/ 3641081 h 4049407"/>
                <a:gd name="connsiteX19" fmla="*/ 7716341 w 7875875"/>
                <a:gd name="connsiteY19" fmla="*/ 3634164 h 4049407"/>
                <a:gd name="connsiteX20" fmla="*/ 7703843 w 7875875"/>
                <a:gd name="connsiteY20" fmla="*/ 3625767 h 4049407"/>
                <a:gd name="connsiteX21" fmla="*/ 7694658 w 7875875"/>
                <a:gd name="connsiteY21" fmla="*/ 3623920 h 4049407"/>
                <a:gd name="connsiteX22" fmla="*/ 4244288 w 7875875"/>
                <a:gd name="connsiteY22" fmla="*/ 1993884 h 4049407"/>
                <a:gd name="connsiteX23" fmla="*/ 4113048 w 7875875"/>
                <a:gd name="connsiteY23" fmla="*/ 1841335 h 4049407"/>
                <a:gd name="connsiteX24" fmla="*/ 4117387 w 7875875"/>
                <a:gd name="connsiteY24" fmla="*/ 1843379 h 4049407"/>
                <a:gd name="connsiteX25" fmla="*/ 3947727 w 7875875"/>
                <a:gd name="connsiteY25" fmla="*/ 1644538 h 4049407"/>
                <a:gd name="connsiteX26" fmla="*/ 3983158 w 7875875"/>
                <a:gd name="connsiteY26" fmla="*/ 0 h 4049407"/>
                <a:gd name="connsiteX27" fmla="*/ 4319459 w 7875875"/>
                <a:gd name="connsiteY27" fmla="*/ 139301 h 4049407"/>
                <a:gd name="connsiteX28" fmla="*/ 4319459 w 7875875"/>
                <a:gd name="connsiteY28" fmla="*/ 811902 h 4049407"/>
                <a:gd name="connsiteX29" fmla="*/ 3990203 w 7875875"/>
                <a:gd name="connsiteY29" fmla="*/ 1141159 h 4049407"/>
                <a:gd name="connsiteX30" fmla="*/ 3990203 w 7875875"/>
                <a:gd name="connsiteY30" fmla="*/ 1557557 h 4049407"/>
                <a:gd name="connsiteX31" fmla="*/ 4312517 w 7875875"/>
                <a:gd name="connsiteY31" fmla="*/ 1935308 h 4049407"/>
                <a:gd name="connsiteX32" fmla="*/ 7654130 w 7875875"/>
                <a:gd name="connsiteY32" fmla="*/ 3509598 h 4049407"/>
                <a:gd name="connsiteX33" fmla="*/ 7658325 w 7875875"/>
                <a:gd name="connsiteY33" fmla="*/ 3510021 h 4049407"/>
                <a:gd name="connsiteX34" fmla="*/ 7875875 w 7875875"/>
                <a:gd name="connsiteY34" fmla="*/ 3776946 h 4049407"/>
                <a:gd name="connsiteX35" fmla="*/ 7875875 w 7875875"/>
                <a:gd name="connsiteY35" fmla="*/ 3990654 h 4049407"/>
                <a:gd name="connsiteX36" fmla="*/ 7817122 w 7875875"/>
                <a:gd name="connsiteY36" fmla="*/ 4049407 h 4049407"/>
                <a:gd name="connsiteX37" fmla="*/ 58753 w 7875875"/>
                <a:gd name="connsiteY37" fmla="*/ 4049407 h 4049407"/>
                <a:gd name="connsiteX38" fmla="*/ 0 w 7875875"/>
                <a:gd name="connsiteY38" fmla="*/ 3990654 h 4049407"/>
                <a:gd name="connsiteX39" fmla="*/ 0 w 7875875"/>
                <a:gd name="connsiteY39" fmla="*/ 3776946 h 4049407"/>
                <a:gd name="connsiteX40" fmla="*/ 217551 w 7875875"/>
                <a:gd name="connsiteY40" fmla="*/ 3510021 h 4049407"/>
                <a:gd name="connsiteX41" fmla="*/ 221745 w 7875875"/>
                <a:gd name="connsiteY41" fmla="*/ 3509598 h 4049407"/>
                <a:gd name="connsiteX42" fmla="*/ 3563358 w 7875875"/>
                <a:gd name="connsiteY42" fmla="*/ 1935308 h 4049407"/>
                <a:gd name="connsiteX43" fmla="*/ 3885672 w 7875875"/>
                <a:gd name="connsiteY43" fmla="*/ 1557556 h 4049407"/>
                <a:gd name="connsiteX44" fmla="*/ 3885672 w 7875875"/>
                <a:gd name="connsiteY44" fmla="*/ 1112805 h 4049407"/>
                <a:gd name="connsiteX45" fmla="*/ 3884052 w 7875875"/>
                <a:gd name="connsiteY45" fmla="*/ 1111184 h 4049407"/>
                <a:gd name="connsiteX46" fmla="*/ 4251396 w 7875875"/>
                <a:gd name="connsiteY46" fmla="*/ 743839 h 4049407"/>
                <a:gd name="connsiteX47" fmla="*/ 4251396 w 7875875"/>
                <a:gd name="connsiteY47" fmla="*/ 207363 h 4049407"/>
                <a:gd name="connsiteX48" fmla="*/ 4251396 w 7875875"/>
                <a:gd name="connsiteY48" fmla="*/ 207364 h 4049407"/>
                <a:gd name="connsiteX49" fmla="*/ 3714919 w 7875875"/>
                <a:gd name="connsiteY49" fmla="*/ 207364 h 4049407"/>
                <a:gd name="connsiteX50" fmla="*/ 3057444 w 7875875"/>
                <a:gd name="connsiteY50" fmla="*/ 864840 h 4049407"/>
                <a:gd name="connsiteX51" fmla="*/ 2989381 w 7875875"/>
                <a:gd name="connsiteY51" fmla="*/ 796777 h 4049407"/>
                <a:gd name="connsiteX52" fmla="*/ 3646858 w 7875875"/>
                <a:gd name="connsiteY52" fmla="*/ 139301 h 4049407"/>
                <a:gd name="connsiteX53" fmla="*/ 3983158 w 7875875"/>
                <a:gd name="connsiteY53" fmla="*/ 0 h 404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7875875" h="4049407">
                  <a:moveTo>
                    <a:pt x="3928148" y="1644538"/>
                  </a:moveTo>
                  <a:lnTo>
                    <a:pt x="3758488" y="1843379"/>
                  </a:lnTo>
                  <a:lnTo>
                    <a:pt x="3762826" y="1841335"/>
                  </a:lnTo>
                  <a:lnTo>
                    <a:pt x="3631587" y="1993884"/>
                  </a:lnTo>
                  <a:lnTo>
                    <a:pt x="181215" y="3623920"/>
                  </a:lnTo>
                  <a:lnTo>
                    <a:pt x="172034" y="3625767"/>
                  </a:lnTo>
                  <a:lnTo>
                    <a:pt x="159540" y="3634161"/>
                  </a:lnTo>
                  <a:lnTo>
                    <a:pt x="144889" y="3641081"/>
                  </a:lnTo>
                  <a:lnTo>
                    <a:pt x="149237" y="3641081"/>
                  </a:lnTo>
                  <a:lnTo>
                    <a:pt x="131469" y="3653017"/>
                  </a:lnTo>
                  <a:cubicBezTo>
                    <a:pt x="108375" y="3676028"/>
                    <a:pt x="94091" y="3707816"/>
                    <a:pt x="94091" y="3742927"/>
                  </a:cubicBezTo>
                  <a:lnTo>
                    <a:pt x="94091" y="3937607"/>
                  </a:lnTo>
                  <a:cubicBezTo>
                    <a:pt x="94091" y="3959087"/>
                    <a:pt x="111568" y="3976500"/>
                    <a:pt x="133126" y="3976500"/>
                  </a:cubicBezTo>
                  <a:lnTo>
                    <a:pt x="7742750" y="3976500"/>
                  </a:lnTo>
                  <a:cubicBezTo>
                    <a:pt x="7764308" y="3976500"/>
                    <a:pt x="7781785" y="3959087"/>
                    <a:pt x="7781785" y="3937607"/>
                  </a:cubicBezTo>
                  <a:lnTo>
                    <a:pt x="7781785" y="3742927"/>
                  </a:lnTo>
                  <a:cubicBezTo>
                    <a:pt x="7781785" y="3707816"/>
                    <a:pt x="7767501" y="3676028"/>
                    <a:pt x="7744407" y="3653017"/>
                  </a:cubicBezTo>
                  <a:lnTo>
                    <a:pt x="7726640" y="3641081"/>
                  </a:lnTo>
                  <a:lnTo>
                    <a:pt x="7730985" y="3641081"/>
                  </a:lnTo>
                  <a:lnTo>
                    <a:pt x="7716341" y="3634164"/>
                  </a:lnTo>
                  <a:lnTo>
                    <a:pt x="7703843" y="3625767"/>
                  </a:lnTo>
                  <a:lnTo>
                    <a:pt x="7694658" y="3623920"/>
                  </a:lnTo>
                  <a:lnTo>
                    <a:pt x="4244288" y="1993884"/>
                  </a:lnTo>
                  <a:lnTo>
                    <a:pt x="4113048" y="1841335"/>
                  </a:lnTo>
                  <a:lnTo>
                    <a:pt x="4117387" y="1843379"/>
                  </a:lnTo>
                  <a:lnTo>
                    <a:pt x="3947727" y="1644538"/>
                  </a:lnTo>
                  <a:close/>
                  <a:moveTo>
                    <a:pt x="3983158" y="0"/>
                  </a:moveTo>
                  <a:cubicBezTo>
                    <a:pt x="4104875" y="0"/>
                    <a:pt x="4226592" y="46434"/>
                    <a:pt x="4319459" y="139301"/>
                  </a:cubicBezTo>
                  <a:cubicBezTo>
                    <a:pt x="4505193" y="325034"/>
                    <a:pt x="4505193" y="626168"/>
                    <a:pt x="4319459" y="811902"/>
                  </a:cubicBezTo>
                  <a:lnTo>
                    <a:pt x="3990203" y="1141159"/>
                  </a:lnTo>
                  <a:lnTo>
                    <a:pt x="3990203" y="1557557"/>
                  </a:lnTo>
                  <a:lnTo>
                    <a:pt x="4312517" y="1935308"/>
                  </a:lnTo>
                  <a:lnTo>
                    <a:pt x="7654130" y="3509598"/>
                  </a:lnTo>
                  <a:lnTo>
                    <a:pt x="7658325" y="3510021"/>
                  </a:lnTo>
                  <a:cubicBezTo>
                    <a:pt x="7782480" y="3535427"/>
                    <a:pt x="7875875" y="3645280"/>
                    <a:pt x="7875875" y="3776946"/>
                  </a:cubicBezTo>
                  <a:lnTo>
                    <a:pt x="7875875" y="3990654"/>
                  </a:lnTo>
                  <a:cubicBezTo>
                    <a:pt x="7875875" y="4023102"/>
                    <a:pt x="7849570" y="4049407"/>
                    <a:pt x="7817122" y="4049407"/>
                  </a:cubicBezTo>
                  <a:lnTo>
                    <a:pt x="58753" y="4049407"/>
                  </a:lnTo>
                  <a:cubicBezTo>
                    <a:pt x="26305" y="4049407"/>
                    <a:pt x="0" y="4023102"/>
                    <a:pt x="0" y="3990654"/>
                  </a:cubicBezTo>
                  <a:lnTo>
                    <a:pt x="0" y="3776946"/>
                  </a:lnTo>
                  <a:cubicBezTo>
                    <a:pt x="0" y="3645280"/>
                    <a:pt x="93395" y="3535427"/>
                    <a:pt x="217551" y="3510021"/>
                  </a:cubicBezTo>
                  <a:lnTo>
                    <a:pt x="221745" y="3509598"/>
                  </a:lnTo>
                  <a:lnTo>
                    <a:pt x="3563358" y="1935308"/>
                  </a:lnTo>
                  <a:lnTo>
                    <a:pt x="3885672" y="1557556"/>
                  </a:lnTo>
                  <a:lnTo>
                    <a:pt x="3885672" y="1112805"/>
                  </a:lnTo>
                  <a:lnTo>
                    <a:pt x="3884052" y="1111184"/>
                  </a:lnTo>
                  <a:lnTo>
                    <a:pt x="4251396" y="743839"/>
                  </a:lnTo>
                  <a:cubicBezTo>
                    <a:pt x="4399540" y="595696"/>
                    <a:pt x="4399540" y="355507"/>
                    <a:pt x="4251396" y="207363"/>
                  </a:cubicBezTo>
                  <a:lnTo>
                    <a:pt x="4251396" y="207364"/>
                  </a:lnTo>
                  <a:cubicBezTo>
                    <a:pt x="4103252" y="59220"/>
                    <a:pt x="3863063" y="59220"/>
                    <a:pt x="3714919" y="207364"/>
                  </a:cubicBezTo>
                  <a:cubicBezTo>
                    <a:pt x="3495761" y="426522"/>
                    <a:pt x="3276603" y="645682"/>
                    <a:pt x="3057444" y="864840"/>
                  </a:cubicBezTo>
                  <a:lnTo>
                    <a:pt x="2989381" y="796777"/>
                  </a:lnTo>
                  <a:lnTo>
                    <a:pt x="3646858" y="139301"/>
                  </a:lnTo>
                  <a:cubicBezTo>
                    <a:pt x="3739724" y="46434"/>
                    <a:pt x="3861442" y="1"/>
                    <a:pt x="3983158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EFB6D57-646F-4143-A79B-154FC8BEB4BF}"/>
                </a:ext>
              </a:extLst>
            </p:cNvPr>
            <p:cNvGrpSpPr/>
            <p:nvPr/>
          </p:nvGrpSpPr>
          <p:grpSpPr>
            <a:xfrm>
              <a:off x="4331233" y="2321332"/>
              <a:ext cx="343160" cy="486162"/>
              <a:chOff x="4370014" y="2318950"/>
              <a:chExt cx="289035" cy="534823"/>
            </a:xfrm>
            <a:grpFill/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5DEB3921-40FC-7ABE-C9DE-3E307CEBFDD3}"/>
                  </a:ext>
                </a:extLst>
              </p:cNvPr>
              <p:cNvSpPr/>
              <p:nvPr/>
            </p:nvSpPr>
            <p:spPr bwMode="auto">
              <a:xfrm rot="4500000">
                <a:off x="4463815" y="222515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158E43B0-1D62-6FFC-5ED0-05A259B541F7}"/>
                  </a:ext>
                </a:extLst>
              </p:cNvPr>
              <p:cNvSpPr/>
              <p:nvPr/>
            </p:nvSpPr>
            <p:spPr bwMode="auto">
              <a:xfrm rot="4500000">
                <a:off x="4463815" y="233310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EB9382D3-3DFC-B23B-E240-1EAE732F83F9}"/>
                  </a:ext>
                </a:extLst>
              </p:cNvPr>
              <p:cNvSpPr/>
              <p:nvPr/>
            </p:nvSpPr>
            <p:spPr bwMode="auto">
              <a:xfrm rot="4500000">
                <a:off x="4463815" y="2441051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39D78320-30BB-03DE-B8DA-4ED24F15390B}"/>
                  </a:ext>
                </a:extLst>
              </p:cNvPr>
              <p:cNvSpPr/>
              <p:nvPr/>
            </p:nvSpPr>
            <p:spPr bwMode="auto">
              <a:xfrm rot="4500000">
                <a:off x="4463814" y="2549002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F65989ED-EC20-7E02-98D6-C1027514748B}"/>
                  </a:ext>
                </a:extLst>
              </p:cNvPr>
              <p:cNvSpPr/>
              <p:nvPr/>
            </p:nvSpPr>
            <p:spPr bwMode="auto">
              <a:xfrm rot="4500000">
                <a:off x="4463816" y="265854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</p:grpSp>
      </p:grp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D5BB3FB-0183-F8B3-6769-EEB099823E8E}"/>
              </a:ext>
            </a:extLst>
          </p:cNvPr>
          <p:cNvSpPr/>
          <p:nvPr/>
        </p:nvSpPr>
        <p:spPr bwMode="auto">
          <a:xfrm flipH="1">
            <a:off x="6600607" y="1173192"/>
            <a:ext cx="2654075" cy="1703846"/>
          </a:xfrm>
          <a:custGeom>
            <a:avLst/>
            <a:gdLst>
              <a:gd name="connsiteX0" fmla="*/ 1919271 w 3818034"/>
              <a:gd name="connsiteY0" fmla="*/ 969851 h 2451077"/>
              <a:gd name="connsiteX1" fmla="*/ 2214146 w 3818034"/>
              <a:gd name="connsiteY1" fmla="*/ 1052750 h 2451077"/>
              <a:gd name="connsiteX2" fmla="*/ 3622192 w 3818034"/>
              <a:gd name="connsiteY2" fmla="*/ 2008403 h 2451077"/>
              <a:gd name="connsiteX3" fmla="*/ 3622192 w 3818034"/>
              <a:gd name="connsiteY3" fmla="*/ 2365809 h 2451077"/>
              <a:gd name="connsiteX4" fmla="*/ 216348 w 3818034"/>
              <a:gd name="connsiteY4" fmla="*/ 2372955 h 2451077"/>
              <a:gd name="connsiteX5" fmla="*/ 216348 w 3818034"/>
              <a:gd name="connsiteY5" fmla="*/ 2008404 h 2451077"/>
              <a:gd name="connsiteX6" fmla="*/ 1624396 w 3818034"/>
              <a:gd name="connsiteY6" fmla="*/ 1052750 h 2451077"/>
              <a:gd name="connsiteX7" fmla="*/ 1919271 w 3818034"/>
              <a:gd name="connsiteY7" fmla="*/ 969851 h 2451077"/>
              <a:gd name="connsiteX8" fmla="*/ 1950733 w 3818034"/>
              <a:gd name="connsiteY8" fmla="*/ 414 h 2451077"/>
              <a:gd name="connsiteX9" fmla="*/ 1847460 w 3818034"/>
              <a:gd name="connsiteY9" fmla="*/ 10877 h 2451077"/>
              <a:gd name="connsiteX10" fmla="*/ 1588696 w 3818034"/>
              <a:gd name="connsiteY10" fmla="*/ 300989 h 2451077"/>
              <a:gd name="connsiteX11" fmla="*/ 1716437 w 3818034"/>
              <a:gd name="connsiteY11" fmla="*/ 620498 h 2451077"/>
              <a:gd name="connsiteX12" fmla="*/ 1758706 w 3818034"/>
              <a:gd name="connsiteY12" fmla="*/ 649298 h 2451077"/>
              <a:gd name="connsiteX13" fmla="*/ 1758588 w 3818034"/>
              <a:gd name="connsiteY13" fmla="*/ 649503 h 2451077"/>
              <a:gd name="connsiteX14" fmla="*/ 1876670 w 3818034"/>
              <a:gd name="connsiteY14" fmla="*/ 834864 h 2451077"/>
              <a:gd name="connsiteX15" fmla="*/ 1876973 w 3818034"/>
              <a:gd name="connsiteY15" fmla="*/ 853354 h 2451077"/>
              <a:gd name="connsiteX16" fmla="*/ 1876956 w 3818034"/>
              <a:gd name="connsiteY16" fmla="*/ 853354 h 2451077"/>
              <a:gd name="connsiteX17" fmla="*/ 1876956 w 3818034"/>
              <a:gd name="connsiteY17" fmla="*/ 905458 h 2451077"/>
              <a:gd name="connsiteX18" fmla="*/ 1823286 w 3818034"/>
              <a:gd name="connsiteY18" fmla="*/ 908949 h 2451077"/>
              <a:gd name="connsiteX19" fmla="*/ 1563905 w 3818034"/>
              <a:gd name="connsiteY19" fmla="*/ 1002610 h 2451077"/>
              <a:gd name="connsiteX20" fmla="*/ 142476 w 3818034"/>
              <a:gd name="connsiteY20" fmla="*/ 1967347 h 2451077"/>
              <a:gd name="connsiteX21" fmla="*/ 142476 w 3818034"/>
              <a:gd name="connsiteY21" fmla="*/ 2449730 h 2451077"/>
              <a:gd name="connsiteX22" fmla="*/ 3616693 w 3818034"/>
              <a:gd name="connsiteY22" fmla="*/ 2449730 h 2451077"/>
              <a:gd name="connsiteX23" fmla="*/ 3696068 w 3818034"/>
              <a:gd name="connsiteY23" fmla="*/ 1967347 h 2451077"/>
              <a:gd name="connsiteX24" fmla="*/ 2274640 w 3818034"/>
              <a:gd name="connsiteY24" fmla="*/ 1002610 h 2451077"/>
              <a:gd name="connsiteX25" fmla="*/ 2015259 w 3818034"/>
              <a:gd name="connsiteY25" fmla="*/ 908949 h 2451077"/>
              <a:gd name="connsiteX26" fmla="*/ 1987258 w 3818034"/>
              <a:gd name="connsiteY26" fmla="*/ 907128 h 2451077"/>
              <a:gd name="connsiteX27" fmla="*/ 1987258 w 3818034"/>
              <a:gd name="connsiteY27" fmla="*/ 855055 h 2451077"/>
              <a:gd name="connsiteX28" fmla="*/ 1987377 w 3818034"/>
              <a:gd name="connsiteY28" fmla="*/ 855055 h 2451077"/>
              <a:gd name="connsiteX29" fmla="*/ 1986890 w 3818034"/>
              <a:gd name="connsiteY29" fmla="*/ 825304 h 2451077"/>
              <a:gd name="connsiteX30" fmla="*/ 1849430 w 3818034"/>
              <a:gd name="connsiteY30" fmla="*/ 577181 h 2451077"/>
              <a:gd name="connsiteX31" fmla="*/ 1814954 w 3818034"/>
              <a:gd name="connsiteY31" fmla="*/ 554393 h 2451077"/>
              <a:gd name="connsiteX32" fmla="*/ 1815062 w 3818034"/>
              <a:gd name="connsiteY32" fmla="*/ 554205 h 2451077"/>
              <a:gd name="connsiteX33" fmla="*/ 1698301 w 3818034"/>
              <a:gd name="connsiteY33" fmla="*/ 316019 h 2451077"/>
              <a:gd name="connsiteX34" fmla="*/ 1874872 w 3818034"/>
              <a:gd name="connsiteY34" fmla="*/ 118058 h 2451077"/>
              <a:gd name="connsiteX35" fmla="*/ 2124803 w 3818034"/>
              <a:gd name="connsiteY35" fmla="*/ 206942 h 2451077"/>
              <a:gd name="connsiteX36" fmla="*/ 2136729 w 3818034"/>
              <a:gd name="connsiteY36" fmla="*/ 471939 h 2451077"/>
              <a:gd name="connsiteX37" fmla="*/ 2137558 w 3818034"/>
              <a:gd name="connsiteY37" fmla="*/ 472444 h 2451077"/>
              <a:gd name="connsiteX38" fmla="*/ 2134041 w 3818034"/>
              <a:gd name="connsiteY38" fmla="*/ 477660 h 2451077"/>
              <a:gd name="connsiteX39" fmla="*/ 2129694 w 3818034"/>
              <a:gd name="connsiteY39" fmla="*/ 499192 h 2451077"/>
              <a:gd name="connsiteX40" fmla="*/ 2185013 w 3818034"/>
              <a:gd name="connsiteY40" fmla="*/ 554511 h 2451077"/>
              <a:gd name="connsiteX41" fmla="*/ 2224129 w 3818034"/>
              <a:gd name="connsiteY41" fmla="*/ 538308 h 2451077"/>
              <a:gd name="connsiteX42" fmla="*/ 2230406 w 3818034"/>
              <a:gd name="connsiteY42" fmla="*/ 528998 h 2451077"/>
              <a:gd name="connsiteX43" fmla="*/ 2231213 w 3818034"/>
              <a:gd name="connsiteY43" fmla="*/ 529490 h 2451077"/>
              <a:gd name="connsiteX44" fmla="*/ 2234757 w 3818034"/>
              <a:gd name="connsiteY44" fmla="*/ 522544 h 2451077"/>
              <a:gd name="connsiteX45" fmla="*/ 2235984 w 3818034"/>
              <a:gd name="connsiteY45" fmla="*/ 520725 h 2451077"/>
              <a:gd name="connsiteX46" fmla="*/ 2236447 w 3818034"/>
              <a:gd name="connsiteY46" fmla="*/ 519234 h 2451077"/>
              <a:gd name="connsiteX47" fmla="*/ 2255071 w 3818034"/>
              <a:gd name="connsiteY47" fmla="*/ 482743 h 2451077"/>
              <a:gd name="connsiteX48" fmla="*/ 2213734 w 3818034"/>
              <a:gd name="connsiteY48" fmla="*/ 141136 h 2451077"/>
              <a:gd name="connsiteX49" fmla="*/ 1950733 w 3818034"/>
              <a:gd name="connsiteY49" fmla="*/ 414 h 245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818034" h="2451077">
                <a:moveTo>
                  <a:pt x="1919271" y="969851"/>
                </a:moveTo>
                <a:cubicBezTo>
                  <a:pt x="2025994" y="969851"/>
                  <a:pt x="2132718" y="997484"/>
                  <a:pt x="2214146" y="1052750"/>
                </a:cubicBezTo>
                <a:lnTo>
                  <a:pt x="3622192" y="2008403"/>
                </a:lnTo>
                <a:cubicBezTo>
                  <a:pt x="3785047" y="2118935"/>
                  <a:pt x="3762822" y="2363228"/>
                  <a:pt x="3622192" y="2365809"/>
                </a:cubicBezTo>
                <a:cubicBezTo>
                  <a:pt x="3481562" y="2368390"/>
                  <a:pt x="391903" y="2372361"/>
                  <a:pt x="216348" y="2372955"/>
                </a:cubicBezTo>
                <a:cubicBezTo>
                  <a:pt x="40793" y="2373549"/>
                  <a:pt x="53493" y="2118935"/>
                  <a:pt x="216348" y="2008404"/>
                </a:cubicBezTo>
                <a:lnTo>
                  <a:pt x="1624396" y="1052750"/>
                </a:lnTo>
                <a:cubicBezTo>
                  <a:pt x="1705823" y="997484"/>
                  <a:pt x="1812547" y="969851"/>
                  <a:pt x="1919271" y="969851"/>
                </a:cubicBezTo>
                <a:close/>
                <a:moveTo>
                  <a:pt x="1950733" y="414"/>
                </a:moveTo>
                <a:cubicBezTo>
                  <a:pt x="1916544" y="-1258"/>
                  <a:pt x="1881765" y="2103"/>
                  <a:pt x="1847460" y="10877"/>
                </a:cubicBezTo>
                <a:cubicBezTo>
                  <a:pt x="1710241" y="45970"/>
                  <a:pt x="1607939" y="160665"/>
                  <a:pt x="1588696" y="300989"/>
                </a:cubicBezTo>
                <a:cubicBezTo>
                  <a:pt x="1571858" y="423771"/>
                  <a:pt x="1621548" y="544776"/>
                  <a:pt x="1716437" y="620498"/>
                </a:cubicBezTo>
                <a:lnTo>
                  <a:pt x="1758706" y="649298"/>
                </a:lnTo>
                <a:lnTo>
                  <a:pt x="1758588" y="649503"/>
                </a:lnTo>
                <a:cubicBezTo>
                  <a:pt x="1826446" y="688621"/>
                  <a:pt x="1870034" y="758198"/>
                  <a:pt x="1876670" y="834864"/>
                </a:cubicBezTo>
                <a:lnTo>
                  <a:pt x="1876973" y="853354"/>
                </a:lnTo>
                <a:lnTo>
                  <a:pt x="1876956" y="853354"/>
                </a:lnTo>
                <a:lnTo>
                  <a:pt x="1876956" y="905458"/>
                </a:lnTo>
                <a:lnTo>
                  <a:pt x="1823286" y="908949"/>
                </a:lnTo>
                <a:cubicBezTo>
                  <a:pt x="1728252" y="921437"/>
                  <a:pt x="1637504" y="952658"/>
                  <a:pt x="1563905" y="1002610"/>
                </a:cubicBezTo>
                <a:lnTo>
                  <a:pt x="142476" y="1967347"/>
                </a:lnTo>
                <a:cubicBezTo>
                  <a:pt x="-53788" y="2100553"/>
                  <a:pt x="-41088" y="2446698"/>
                  <a:pt x="142476" y="2449730"/>
                </a:cubicBezTo>
                <a:cubicBezTo>
                  <a:pt x="326040" y="2452762"/>
                  <a:pt x="2458621" y="2449730"/>
                  <a:pt x="3616693" y="2449730"/>
                </a:cubicBezTo>
                <a:cubicBezTo>
                  <a:pt x="3841533" y="2443523"/>
                  <a:pt x="3892333" y="2100553"/>
                  <a:pt x="3696068" y="1967347"/>
                </a:cubicBezTo>
                <a:lnTo>
                  <a:pt x="2274640" y="1002610"/>
                </a:lnTo>
                <a:cubicBezTo>
                  <a:pt x="2201041" y="952658"/>
                  <a:pt x="2110294" y="921437"/>
                  <a:pt x="2015259" y="908949"/>
                </a:cubicBezTo>
                <a:lnTo>
                  <a:pt x="1987258" y="907128"/>
                </a:lnTo>
                <a:lnTo>
                  <a:pt x="1987258" y="855055"/>
                </a:lnTo>
                <a:lnTo>
                  <a:pt x="1987377" y="855055"/>
                </a:lnTo>
                <a:lnTo>
                  <a:pt x="1986890" y="825304"/>
                </a:lnTo>
                <a:cubicBezTo>
                  <a:pt x="1978380" y="726995"/>
                  <a:pt x="1928410" y="636639"/>
                  <a:pt x="1849430" y="577181"/>
                </a:cubicBezTo>
                <a:lnTo>
                  <a:pt x="1814954" y="554393"/>
                </a:lnTo>
                <a:lnTo>
                  <a:pt x="1815062" y="554205"/>
                </a:lnTo>
                <a:cubicBezTo>
                  <a:pt x="1731332" y="505936"/>
                  <a:pt x="1685171" y="411770"/>
                  <a:pt x="1698301" y="316019"/>
                </a:cubicBezTo>
                <a:cubicBezTo>
                  <a:pt x="1711432" y="220268"/>
                  <a:pt x="1781239" y="142004"/>
                  <a:pt x="1874872" y="118058"/>
                </a:cubicBezTo>
                <a:cubicBezTo>
                  <a:pt x="1968505" y="94111"/>
                  <a:pt x="2067315" y="129251"/>
                  <a:pt x="2124803" y="206942"/>
                </a:cubicBezTo>
                <a:cubicBezTo>
                  <a:pt x="2182290" y="284632"/>
                  <a:pt x="2187006" y="389398"/>
                  <a:pt x="2136729" y="471939"/>
                </a:cubicBezTo>
                <a:lnTo>
                  <a:pt x="2137558" y="472444"/>
                </a:lnTo>
                <a:lnTo>
                  <a:pt x="2134041" y="477660"/>
                </a:lnTo>
                <a:cubicBezTo>
                  <a:pt x="2131242" y="484278"/>
                  <a:pt x="2129694" y="491555"/>
                  <a:pt x="2129694" y="499192"/>
                </a:cubicBezTo>
                <a:cubicBezTo>
                  <a:pt x="2129694" y="529744"/>
                  <a:pt x="2154461" y="554511"/>
                  <a:pt x="2185013" y="554511"/>
                </a:cubicBezTo>
                <a:cubicBezTo>
                  <a:pt x="2200289" y="554511"/>
                  <a:pt x="2214118" y="548319"/>
                  <a:pt x="2224129" y="538308"/>
                </a:cubicBezTo>
                <a:lnTo>
                  <a:pt x="2230406" y="528998"/>
                </a:lnTo>
                <a:lnTo>
                  <a:pt x="2231213" y="529490"/>
                </a:lnTo>
                <a:lnTo>
                  <a:pt x="2234757" y="522544"/>
                </a:lnTo>
                <a:lnTo>
                  <a:pt x="2235984" y="520725"/>
                </a:lnTo>
                <a:lnTo>
                  <a:pt x="2236447" y="519234"/>
                </a:lnTo>
                <a:lnTo>
                  <a:pt x="2255071" y="482743"/>
                </a:lnTo>
                <a:cubicBezTo>
                  <a:pt x="2301957" y="370763"/>
                  <a:pt x="2287451" y="240759"/>
                  <a:pt x="2213734" y="141136"/>
                </a:cubicBezTo>
                <a:cubicBezTo>
                  <a:pt x="2150548" y="55744"/>
                  <a:pt x="2053298" y="5429"/>
                  <a:pt x="1950733" y="414"/>
                </a:cubicBezTo>
                <a:close/>
              </a:path>
            </a:pathLst>
          </a:custGeom>
          <a:solidFill>
            <a:srgbClr val="FF33CC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08AF076-1063-E534-A84B-C700F89BB09F}"/>
              </a:ext>
            </a:extLst>
          </p:cNvPr>
          <p:cNvGrpSpPr/>
          <p:nvPr/>
        </p:nvGrpSpPr>
        <p:grpSpPr>
          <a:xfrm>
            <a:off x="677525" y="4574032"/>
            <a:ext cx="2681951" cy="881160"/>
            <a:chOff x="5204104" y="3050934"/>
            <a:chExt cx="4343961" cy="1427217"/>
          </a:xfrm>
          <a:solidFill>
            <a:schemeClr val="bg1">
              <a:lumMod val="75000"/>
            </a:schemeClr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E26A48A-6004-F9CC-3A1E-F51DB746B75A}"/>
                </a:ext>
              </a:extLst>
            </p:cNvPr>
            <p:cNvSpPr/>
            <p:nvPr/>
          </p:nvSpPr>
          <p:spPr bwMode="auto">
            <a:xfrm rot="5400000">
              <a:off x="6934602" y="3180853"/>
              <a:ext cx="882968" cy="623130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378608E-0A84-C5D7-2880-B02D98C61DC1}"/>
                </a:ext>
              </a:extLst>
            </p:cNvPr>
            <p:cNvSpPr/>
            <p:nvPr/>
          </p:nvSpPr>
          <p:spPr bwMode="auto">
            <a:xfrm rot="5400000">
              <a:off x="7079703" y="2009789"/>
              <a:ext cx="592763" cy="4343961"/>
            </a:xfrm>
            <a:custGeom>
              <a:avLst/>
              <a:gdLst>
                <a:gd name="connsiteX0" fmla="*/ 0 w 592763"/>
                <a:gd name="connsiteY0" fmla="*/ 2171980 h 4343961"/>
                <a:gd name="connsiteX1" fmla="*/ 539277 w 592763"/>
                <a:gd name="connsiteY1" fmla="*/ 5805 h 4343961"/>
                <a:gd name="connsiteX2" fmla="*/ 546300 w 592763"/>
                <a:gd name="connsiteY2" fmla="*/ 0 h 4343961"/>
                <a:gd name="connsiteX3" fmla="*/ 592763 w 592763"/>
                <a:gd name="connsiteY3" fmla="*/ 112768 h 4343961"/>
                <a:gd name="connsiteX4" fmla="*/ 589615 w 592763"/>
                <a:gd name="connsiteY4" fmla="*/ 116826 h 4343961"/>
                <a:gd name="connsiteX5" fmla="*/ 151332 w 592763"/>
                <a:gd name="connsiteY5" fmla="*/ 2171981 h 4343961"/>
                <a:gd name="connsiteX6" fmla="*/ 589615 w 592763"/>
                <a:gd name="connsiteY6" fmla="*/ 4227136 h 4343961"/>
                <a:gd name="connsiteX7" fmla="*/ 592762 w 592763"/>
                <a:gd name="connsiteY7" fmla="*/ 4231193 h 4343961"/>
                <a:gd name="connsiteX8" fmla="*/ 546300 w 592763"/>
                <a:gd name="connsiteY8" fmla="*/ 4343961 h 4343961"/>
                <a:gd name="connsiteX9" fmla="*/ 539276 w 592763"/>
                <a:gd name="connsiteY9" fmla="*/ 4338156 h 4343961"/>
                <a:gd name="connsiteX10" fmla="*/ 0 w 592763"/>
                <a:gd name="connsiteY10" fmla="*/ 2171980 h 434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763" h="4343961">
                  <a:moveTo>
                    <a:pt x="0" y="2171980"/>
                  </a:moveTo>
                  <a:cubicBezTo>
                    <a:pt x="0" y="1198196"/>
                    <a:pt x="222367" y="362695"/>
                    <a:pt x="539277" y="5805"/>
                  </a:cubicBezTo>
                  <a:lnTo>
                    <a:pt x="546300" y="0"/>
                  </a:lnTo>
                  <a:lnTo>
                    <a:pt x="592763" y="112768"/>
                  </a:lnTo>
                  <a:lnTo>
                    <a:pt x="589615" y="116826"/>
                  </a:lnTo>
                  <a:cubicBezTo>
                    <a:pt x="324164" y="538554"/>
                    <a:pt x="151332" y="1309521"/>
                    <a:pt x="151332" y="2171981"/>
                  </a:cubicBezTo>
                  <a:cubicBezTo>
                    <a:pt x="151332" y="3034441"/>
                    <a:pt x="324164" y="3805408"/>
                    <a:pt x="589615" y="4227136"/>
                  </a:cubicBezTo>
                  <a:lnTo>
                    <a:pt x="592762" y="4231193"/>
                  </a:lnTo>
                  <a:lnTo>
                    <a:pt x="546300" y="4343961"/>
                  </a:lnTo>
                  <a:lnTo>
                    <a:pt x="539276" y="4338156"/>
                  </a:lnTo>
                  <a:cubicBezTo>
                    <a:pt x="222367" y="3981266"/>
                    <a:pt x="0" y="3145764"/>
                    <a:pt x="0" y="217198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27117C-BD65-5B43-C376-7CF2E1F110D3}"/>
              </a:ext>
            </a:extLst>
          </p:cNvPr>
          <p:cNvGrpSpPr/>
          <p:nvPr/>
        </p:nvGrpSpPr>
        <p:grpSpPr>
          <a:xfrm>
            <a:off x="3729787" y="4134228"/>
            <a:ext cx="2605927" cy="1571792"/>
            <a:chOff x="4842647" y="2973469"/>
            <a:chExt cx="4197857" cy="2531981"/>
          </a:xfrm>
          <a:solidFill>
            <a:srgbClr val="0070C0"/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5E2E8A7-7BED-DD70-D3F1-47EC3D0EBD63}"/>
                </a:ext>
              </a:extLst>
            </p:cNvPr>
            <p:cNvSpPr/>
            <p:nvPr/>
          </p:nvSpPr>
          <p:spPr bwMode="auto">
            <a:xfrm rot="5400000">
              <a:off x="6512510" y="3093750"/>
              <a:ext cx="817462" cy="576900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6CBCDD66-FB69-A133-CBD0-B1CAAD10C2A2}"/>
                </a:ext>
              </a:extLst>
            </p:cNvPr>
            <p:cNvSpPr/>
            <p:nvPr/>
          </p:nvSpPr>
          <p:spPr bwMode="auto">
            <a:xfrm>
              <a:off x="4983857" y="5324461"/>
              <a:ext cx="3915435" cy="900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F524C0AF-2601-81D7-22D6-60D66CA481F3}"/>
                </a:ext>
              </a:extLst>
            </p:cNvPr>
            <p:cNvSpPr/>
            <p:nvPr/>
          </p:nvSpPr>
          <p:spPr bwMode="auto">
            <a:xfrm>
              <a:off x="4842647" y="3705237"/>
              <a:ext cx="4197857" cy="1774496"/>
            </a:xfrm>
            <a:custGeom>
              <a:avLst/>
              <a:gdLst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78803 w 4197857"/>
                <a:gd name="connsiteY10" fmla="*/ 655012 h 1774496"/>
                <a:gd name="connsiteX11" fmla="*/ 1463018 w 4197857"/>
                <a:gd name="connsiteY11" fmla="*/ 655012 h 1774496"/>
                <a:gd name="connsiteX12" fmla="*/ 1460503 w 4197857"/>
                <a:gd name="connsiteY12" fmla="*/ 630070 h 1774496"/>
                <a:gd name="connsiteX13" fmla="*/ 2090573 w 4197857"/>
                <a:gd name="connsiteY13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78803 w 4197857"/>
                <a:gd name="connsiteY10" fmla="*/ 655012 h 1774496"/>
                <a:gd name="connsiteX11" fmla="*/ 1460503 w 4197857"/>
                <a:gd name="connsiteY11" fmla="*/ 630070 h 1774496"/>
                <a:gd name="connsiteX12" fmla="*/ 2090573 w 4197857"/>
                <a:gd name="connsiteY12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60503 w 4197857"/>
                <a:gd name="connsiteY10" fmla="*/ 630070 h 1774496"/>
                <a:gd name="connsiteX11" fmla="*/ 2090573 w 4197857"/>
                <a:gd name="connsiteY11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4106205 w 4197857"/>
                <a:gd name="connsiteY2" fmla="*/ 1455885 h 1774496"/>
                <a:gd name="connsiteX3" fmla="*/ 4173277 w 4197857"/>
                <a:gd name="connsiteY3" fmla="*/ 1706201 h 1774496"/>
                <a:gd name="connsiteX4" fmla="*/ 4135706 w 4197857"/>
                <a:gd name="connsiteY4" fmla="*/ 1771275 h 1774496"/>
                <a:gd name="connsiteX5" fmla="*/ 2102496 w 4197857"/>
                <a:gd name="connsiteY5" fmla="*/ 529943 h 1774496"/>
                <a:gd name="connsiteX6" fmla="*/ 64011 w 4197857"/>
                <a:gd name="connsiteY6" fmla="*/ 1774496 h 1774496"/>
                <a:gd name="connsiteX7" fmla="*/ 24580 w 4197857"/>
                <a:gd name="connsiteY7" fmla="*/ 1706200 h 1774496"/>
                <a:gd name="connsiteX8" fmla="*/ 91652 w 4197857"/>
                <a:gd name="connsiteY8" fmla="*/ 1455884 h 1774496"/>
                <a:gd name="connsiteX9" fmla="*/ 1460503 w 4197857"/>
                <a:gd name="connsiteY9" fmla="*/ 630070 h 1774496"/>
                <a:gd name="connsiteX10" fmla="*/ 2090573 w 4197857"/>
                <a:gd name="connsiteY10" fmla="*/ 0 h 177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7857" h="1774496">
                  <a:moveTo>
                    <a:pt x="2090573" y="0"/>
                  </a:moveTo>
                  <a:cubicBezTo>
                    <a:pt x="2438551" y="0"/>
                    <a:pt x="2720643" y="282092"/>
                    <a:pt x="2720643" y="630070"/>
                  </a:cubicBezTo>
                  <a:lnTo>
                    <a:pt x="4106205" y="1455885"/>
                  </a:lnTo>
                  <a:cubicBezTo>
                    <a:pt x="4193849" y="1506486"/>
                    <a:pt x="4223878" y="1618557"/>
                    <a:pt x="4173277" y="1706201"/>
                  </a:cubicBezTo>
                  <a:lnTo>
                    <a:pt x="4135706" y="1771275"/>
                  </a:lnTo>
                  <a:lnTo>
                    <a:pt x="2102496" y="529943"/>
                  </a:lnTo>
                  <a:lnTo>
                    <a:pt x="64011" y="1774496"/>
                  </a:lnTo>
                  <a:lnTo>
                    <a:pt x="24580" y="1706200"/>
                  </a:lnTo>
                  <a:cubicBezTo>
                    <a:pt x="-26021" y="1618556"/>
                    <a:pt x="4008" y="1506485"/>
                    <a:pt x="91652" y="1455884"/>
                  </a:cubicBezTo>
                  <a:lnTo>
                    <a:pt x="1460503" y="630070"/>
                  </a:lnTo>
                  <a:cubicBezTo>
                    <a:pt x="1460503" y="282092"/>
                    <a:pt x="1742595" y="0"/>
                    <a:pt x="2090573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F9B0A23-7360-C6D2-D1E4-0CCC15E0EFBF}"/>
                </a:ext>
              </a:extLst>
            </p:cNvPr>
            <p:cNvSpPr/>
            <p:nvPr/>
          </p:nvSpPr>
          <p:spPr bwMode="auto">
            <a:xfrm>
              <a:off x="5469399" y="5233482"/>
              <a:ext cx="2944352" cy="271968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B3B3DA2-2527-CE17-3875-8C44FC4ECD54}"/>
              </a:ext>
            </a:extLst>
          </p:cNvPr>
          <p:cNvGrpSpPr/>
          <p:nvPr/>
        </p:nvGrpSpPr>
        <p:grpSpPr>
          <a:xfrm>
            <a:off x="6573180" y="4454214"/>
            <a:ext cx="2698180" cy="1082975"/>
            <a:chOff x="6573180" y="4142113"/>
            <a:chExt cx="2698180" cy="1082975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3DAADE8-76E6-DCC0-525D-9B39A82E69FF}"/>
                </a:ext>
              </a:extLst>
            </p:cNvPr>
            <p:cNvSpPr/>
            <p:nvPr/>
          </p:nvSpPr>
          <p:spPr bwMode="auto">
            <a:xfrm rot="5400000">
              <a:off x="7721837" y="4198854"/>
              <a:ext cx="385626" cy="272144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EC3027D-D93E-E5B3-E99A-28FB35004E65}"/>
                </a:ext>
              </a:extLst>
            </p:cNvPr>
            <p:cNvSpPr/>
            <p:nvPr/>
          </p:nvSpPr>
          <p:spPr bwMode="auto">
            <a:xfrm>
              <a:off x="6573180" y="4500715"/>
              <a:ext cx="2698180" cy="724373"/>
            </a:xfrm>
            <a:custGeom>
              <a:avLst/>
              <a:gdLst>
                <a:gd name="connsiteX0" fmla="*/ 2025308 w 4246519"/>
                <a:gd name="connsiteY0" fmla="*/ 0 h 1140051"/>
                <a:gd name="connsiteX1" fmla="*/ 2219098 w 4246519"/>
                <a:gd name="connsiteY1" fmla="*/ 0 h 1140051"/>
                <a:gd name="connsiteX2" fmla="*/ 2439911 w 4246519"/>
                <a:gd name="connsiteY2" fmla="*/ 220813 h 1140051"/>
                <a:gd name="connsiteX3" fmla="*/ 2439911 w 4246519"/>
                <a:gd name="connsiteY3" fmla="*/ 270763 h 1140051"/>
                <a:gd name="connsiteX4" fmla="*/ 2450360 w 4246519"/>
                <a:gd name="connsiteY4" fmla="*/ 271194 h 1140051"/>
                <a:gd name="connsiteX5" fmla="*/ 4185474 w 4246519"/>
                <a:gd name="connsiteY5" fmla="*/ 987800 h 1140051"/>
                <a:gd name="connsiteX6" fmla="*/ 4227602 w 4246519"/>
                <a:gd name="connsiteY6" fmla="*/ 1039797 h 1140051"/>
                <a:gd name="connsiteX7" fmla="*/ 4229543 w 4246519"/>
                <a:gd name="connsiteY7" fmla="*/ 1041106 h 1140051"/>
                <a:gd name="connsiteX8" fmla="*/ 4230464 w 4246519"/>
                <a:gd name="connsiteY8" fmla="*/ 1043329 h 1140051"/>
                <a:gd name="connsiteX9" fmla="*/ 4234445 w 4246519"/>
                <a:gd name="connsiteY9" fmla="*/ 1048243 h 1140051"/>
                <a:gd name="connsiteX10" fmla="*/ 4232921 w 4246519"/>
                <a:gd name="connsiteY10" fmla="*/ 1049262 h 1140051"/>
                <a:gd name="connsiteX11" fmla="*/ 4246519 w 4246519"/>
                <a:gd name="connsiteY11" fmla="*/ 1082090 h 1140051"/>
                <a:gd name="connsiteX12" fmla="*/ 4188558 w 4246519"/>
                <a:gd name="connsiteY12" fmla="*/ 1140051 h 1140051"/>
                <a:gd name="connsiteX13" fmla="*/ 4147574 w 4246519"/>
                <a:gd name="connsiteY13" fmla="*/ 1123075 h 1140051"/>
                <a:gd name="connsiteX14" fmla="*/ 4142148 w 4246519"/>
                <a:gd name="connsiteY14" fmla="*/ 1109975 h 1140051"/>
                <a:gd name="connsiteX15" fmla="*/ 4139969 w 4246519"/>
                <a:gd name="connsiteY15" fmla="*/ 1111433 h 1140051"/>
                <a:gd name="connsiteX16" fmla="*/ 3945317 w 4246519"/>
                <a:gd name="connsiteY16" fmla="*/ 982341 h 1140051"/>
                <a:gd name="connsiteX17" fmla="*/ 2122201 w 4246519"/>
                <a:gd name="connsiteY17" fmla="*/ 549759 h 1140051"/>
                <a:gd name="connsiteX18" fmla="*/ 299083 w 4246519"/>
                <a:gd name="connsiteY18" fmla="*/ 982340 h 1140051"/>
                <a:gd name="connsiteX19" fmla="*/ 104431 w 4246519"/>
                <a:gd name="connsiteY19" fmla="*/ 1111432 h 1140051"/>
                <a:gd name="connsiteX20" fmla="*/ 103912 w 4246519"/>
                <a:gd name="connsiteY20" fmla="*/ 1111084 h 1140051"/>
                <a:gd name="connsiteX21" fmla="*/ 98946 w 4246519"/>
                <a:gd name="connsiteY21" fmla="*/ 1123075 h 1140051"/>
                <a:gd name="connsiteX22" fmla="*/ 57961 w 4246519"/>
                <a:gd name="connsiteY22" fmla="*/ 1140051 h 1140051"/>
                <a:gd name="connsiteX23" fmla="*/ 0 w 4246519"/>
                <a:gd name="connsiteY23" fmla="*/ 1082090 h 1140051"/>
                <a:gd name="connsiteX24" fmla="*/ 13139 w 4246519"/>
                <a:gd name="connsiteY24" fmla="*/ 1050371 h 1140051"/>
                <a:gd name="connsiteX25" fmla="*/ 9957 w 4246519"/>
                <a:gd name="connsiteY25" fmla="*/ 1048243 h 1140051"/>
                <a:gd name="connsiteX26" fmla="*/ 58928 w 4246519"/>
                <a:gd name="connsiteY26" fmla="*/ 987800 h 1140051"/>
                <a:gd name="connsiteX27" fmla="*/ 1794043 w 4246519"/>
                <a:gd name="connsiteY27" fmla="*/ 271194 h 1140051"/>
                <a:gd name="connsiteX28" fmla="*/ 1804495 w 4246519"/>
                <a:gd name="connsiteY28" fmla="*/ 270763 h 1140051"/>
                <a:gd name="connsiteX29" fmla="*/ 1804495 w 4246519"/>
                <a:gd name="connsiteY29" fmla="*/ 220813 h 1140051"/>
                <a:gd name="connsiteX30" fmla="*/ 2025308 w 4246519"/>
                <a:gd name="connsiteY30" fmla="*/ 0 h 1140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6519" h="1140051">
                  <a:moveTo>
                    <a:pt x="2025308" y="0"/>
                  </a:moveTo>
                  <a:lnTo>
                    <a:pt x="2219098" y="0"/>
                  </a:lnTo>
                  <a:cubicBezTo>
                    <a:pt x="2341050" y="0"/>
                    <a:pt x="2439911" y="98861"/>
                    <a:pt x="2439911" y="220813"/>
                  </a:cubicBezTo>
                  <a:lnTo>
                    <a:pt x="2439911" y="270763"/>
                  </a:lnTo>
                  <a:lnTo>
                    <a:pt x="2450360" y="271194"/>
                  </a:lnTo>
                  <a:cubicBezTo>
                    <a:pt x="3200993" y="333650"/>
                    <a:pt x="3837792" y="607259"/>
                    <a:pt x="4185474" y="987800"/>
                  </a:cubicBezTo>
                  <a:lnTo>
                    <a:pt x="4227602" y="1039797"/>
                  </a:lnTo>
                  <a:lnTo>
                    <a:pt x="4229543" y="1041106"/>
                  </a:lnTo>
                  <a:lnTo>
                    <a:pt x="4230464" y="1043329"/>
                  </a:lnTo>
                  <a:lnTo>
                    <a:pt x="4234445" y="1048243"/>
                  </a:lnTo>
                  <a:lnTo>
                    <a:pt x="4232921" y="1049262"/>
                  </a:lnTo>
                  <a:lnTo>
                    <a:pt x="4246519" y="1082090"/>
                  </a:lnTo>
                  <a:cubicBezTo>
                    <a:pt x="4246519" y="1114101"/>
                    <a:pt x="4220569" y="1140051"/>
                    <a:pt x="4188558" y="1140051"/>
                  </a:cubicBezTo>
                  <a:cubicBezTo>
                    <a:pt x="4172553" y="1140051"/>
                    <a:pt x="4158063" y="1133564"/>
                    <a:pt x="4147574" y="1123075"/>
                  </a:cubicBezTo>
                  <a:lnTo>
                    <a:pt x="4142148" y="1109975"/>
                  </a:lnTo>
                  <a:lnTo>
                    <a:pt x="4139969" y="1111433"/>
                  </a:lnTo>
                  <a:lnTo>
                    <a:pt x="3945317" y="982341"/>
                  </a:lnTo>
                  <a:cubicBezTo>
                    <a:pt x="3486617" y="715830"/>
                    <a:pt x="2839419" y="549759"/>
                    <a:pt x="2122201" y="549759"/>
                  </a:cubicBezTo>
                  <a:cubicBezTo>
                    <a:pt x="1404981" y="549759"/>
                    <a:pt x="757783" y="715830"/>
                    <a:pt x="299083" y="982340"/>
                  </a:cubicBezTo>
                  <a:lnTo>
                    <a:pt x="104431" y="1111432"/>
                  </a:lnTo>
                  <a:lnTo>
                    <a:pt x="103912" y="1111084"/>
                  </a:lnTo>
                  <a:lnTo>
                    <a:pt x="98946" y="1123075"/>
                  </a:lnTo>
                  <a:cubicBezTo>
                    <a:pt x="88457" y="1133564"/>
                    <a:pt x="73966" y="1140051"/>
                    <a:pt x="57961" y="1140051"/>
                  </a:cubicBezTo>
                  <a:cubicBezTo>
                    <a:pt x="25950" y="1140051"/>
                    <a:pt x="0" y="1114101"/>
                    <a:pt x="0" y="1082090"/>
                  </a:cubicBezTo>
                  <a:lnTo>
                    <a:pt x="13139" y="1050371"/>
                  </a:lnTo>
                  <a:lnTo>
                    <a:pt x="9957" y="1048243"/>
                  </a:lnTo>
                  <a:lnTo>
                    <a:pt x="58928" y="987800"/>
                  </a:lnTo>
                  <a:cubicBezTo>
                    <a:pt x="406611" y="607258"/>
                    <a:pt x="1043410" y="333650"/>
                    <a:pt x="1794043" y="271194"/>
                  </a:cubicBezTo>
                  <a:lnTo>
                    <a:pt x="1804495" y="270763"/>
                  </a:lnTo>
                  <a:lnTo>
                    <a:pt x="1804495" y="220813"/>
                  </a:lnTo>
                  <a:cubicBezTo>
                    <a:pt x="1804495" y="98861"/>
                    <a:pt x="1903356" y="0"/>
                    <a:pt x="2025308" y="0"/>
                  </a:cubicBezTo>
                  <a:close/>
                </a:path>
              </a:pathLst>
            </a:cu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F67F5A1-EBC0-F010-17B3-D938E4DD4146}"/>
              </a:ext>
            </a:extLst>
          </p:cNvPr>
          <p:cNvGrpSpPr/>
          <p:nvPr/>
        </p:nvGrpSpPr>
        <p:grpSpPr>
          <a:xfrm>
            <a:off x="3665219" y="1080484"/>
            <a:ext cx="2621565" cy="2094138"/>
            <a:chOff x="3619215" y="1043735"/>
            <a:chExt cx="2667570" cy="213088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C12F28B-E252-D593-FC1A-AB827115A10B}"/>
                </a:ext>
              </a:extLst>
            </p:cNvPr>
            <p:cNvGrpSpPr/>
            <p:nvPr/>
          </p:nvGrpSpPr>
          <p:grpSpPr>
            <a:xfrm>
              <a:off x="3619215" y="1043735"/>
              <a:ext cx="2667570" cy="1948700"/>
              <a:chOff x="3506997" y="175155"/>
              <a:chExt cx="5725053" cy="4182237"/>
            </a:xfrm>
            <a:solidFill>
              <a:srgbClr val="0070C0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87E3813-4088-26C8-ADAB-43F5B95B62F9}"/>
                  </a:ext>
                </a:extLst>
              </p:cNvPr>
              <p:cNvSpPr/>
              <p:nvPr/>
            </p:nvSpPr>
            <p:spPr bwMode="auto">
              <a:xfrm>
                <a:off x="5752169" y="175155"/>
                <a:ext cx="1234708" cy="1696959"/>
              </a:xfrm>
              <a:custGeom>
                <a:avLst/>
                <a:gdLst>
                  <a:gd name="connsiteX0" fmla="*/ 1236149 w 2599008"/>
                  <a:gd name="connsiteY0" fmla="*/ 1547 h 3572028"/>
                  <a:gd name="connsiteX1" fmla="*/ 1621461 w 2599008"/>
                  <a:gd name="connsiteY1" fmla="*/ 40585 h 3572028"/>
                  <a:gd name="connsiteX2" fmla="*/ 2586917 w 2599008"/>
                  <a:gd name="connsiteY2" fmla="*/ 1122999 h 3572028"/>
                  <a:gd name="connsiteX3" fmla="*/ 2110311 w 2599008"/>
                  <a:gd name="connsiteY3" fmla="*/ 2315094 h 3572028"/>
                  <a:gd name="connsiteX4" fmla="*/ 1952605 w 2599008"/>
                  <a:gd name="connsiteY4" fmla="*/ 2422551 h 3572028"/>
                  <a:gd name="connsiteX5" fmla="*/ 1953044 w 2599008"/>
                  <a:gd name="connsiteY5" fmla="*/ 2423313 h 3572028"/>
                  <a:gd name="connsiteX6" fmla="*/ 1512479 w 2599008"/>
                  <a:gd name="connsiteY6" fmla="*/ 3114899 h 3572028"/>
                  <a:gd name="connsiteX7" fmla="*/ 1511349 w 2599008"/>
                  <a:gd name="connsiteY7" fmla="*/ 3183886 h 3572028"/>
                  <a:gd name="connsiteX8" fmla="*/ 1511413 w 2599008"/>
                  <a:gd name="connsiteY8" fmla="*/ 3183886 h 3572028"/>
                  <a:gd name="connsiteX9" fmla="*/ 1511413 w 2599008"/>
                  <a:gd name="connsiteY9" fmla="*/ 3572028 h 3572028"/>
                  <a:gd name="connsiteX10" fmla="*/ 1099874 w 2599008"/>
                  <a:gd name="connsiteY10" fmla="*/ 3572028 h 3572028"/>
                  <a:gd name="connsiteX11" fmla="*/ 1099874 w 2599008"/>
                  <a:gd name="connsiteY11" fmla="*/ 3190234 h 3572028"/>
                  <a:gd name="connsiteX12" fmla="*/ 1099428 w 2599008"/>
                  <a:gd name="connsiteY12" fmla="*/ 3190234 h 3572028"/>
                  <a:gd name="connsiteX13" fmla="*/ 1101247 w 2599008"/>
                  <a:gd name="connsiteY13" fmla="*/ 3079231 h 3572028"/>
                  <a:gd name="connsiteX14" fmla="*/ 1614114 w 2599008"/>
                  <a:gd name="connsiteY14" fmla="*/ 2153478 h 3572028"/>
                  <a:gd name="connsiteX15" fmla="*/ 1742743 w 2599008"/>
                  <a:gd name="connsiteY15" fmla="*/ 2068455 h 3572028"/>
                  <a:gd name="connsiteX16" fmla="*/ 1742339 w 2599008"/>
                  <a:gd name="connsiteY16" fmla="*/ 2067754 h 3572028"/>
                  <a:gd name="connsiteX17" fmla="*/ 2177977 w 2599008"/>
                  <a:gd name="connsiteY17" fmla="*/ 1179077 h 3572028"/>
                  <a:gd name="connsiteX18" fmla="*/ 1519188 w 2599008"/>
                  <a:gd name="connsiteY18" fmla="*/ 440481 h 3572028"/>
                  <a:gd name="connsiteX19" fmla="*/ 586691 w 2599008"/>
                  <a:gd name="connsiteY19" fmla="*/ 772109 h 3572028"/>
                  <a:gd name="connsiteX20" fmla="*/ 542192 w 2599008"/>
                  <a:gd name="connsiteY20" fmla="*/ 1760819 h 3572028"/>
                  <a:gd name="connsiteX21" fmla="*/ 539100 w 2599008"/>
                  <a:gd name="connsiteY21" fmla="*/ 1762703 h 3572028"/>
                  <a:gd name="connsiteX22" fmla="*/ 552221 w 2599008"/>
                  <a:gd name="connsiteY22" fmla="*/ 1782164 h 3572028"/>
                  <a:gd name="connsiteX23" fmla="*/ 568440 w 2599008"/>
                  <a:gd name="connsiteY23" fmla="*/ 1862502 h 3572028"/>
                  <a:gd name="connsiteX24" fmla="*/ 362045 w 2599008"/>
                  <a:gd name="connsiteY24" fmla="*/ 2068897 h 3572028"/>
                  <a:gd name="connsiteX25" fmla="*/ 216102 w 2599008"/>
                  <a:gd name="connsiteY25" fmla="*/ 2008445 h 3572028"/>
                  <a:gd name="connsiteX26" fmla="*/ 192682 w 2599008"/>
                  <a:gd name="connsiteY26" fmla="*/ 1973709 h 3572028"/>
                  <a:gd name="connsiteX27" fmla="*/ 189672 w 2599008"/>
                  <a:gd name="connsiteY27" fmla="*/ 1975542 h 3572028"/>
                  <a:gd name="connsiteX28" fmla="*/ 176447 w 2599008"/>
                  <a:gd name="connsiteY28" fmla="*/ 1949629 h 3572028"/>
                  <a:gd name="connsiteX29" fmla="*/ 171870 w 2599008"/>
                  <a:gd name="connsiteY29" fmla="*/ 1942840 h 3572028"/>
                  <a:gd name="connsiteX30" fmla="*/ 170143 w 2599008"/>
                  <a:gd name="connsiteY30" fmla="*/ 1937278 h 3572028"/>
                  <a:gd name="connsiteX31" fmla="*/ 100655 w 2599008"/>
                  <a:gd name="connsiteY31" fmla="*/ 1801128 h 3572028"/>
                  <a:gd name="connsiteX32" fmla="*/ 254886 w 2599008"/>
                  <a:gd name="connsiteY32" fmla="*/ 526586 h 3572028"/>
                  <a:gd name="connsiteX33" fmla="*/ 1236149 w 2599008"/>
                  <a:gd name="connsiteY33" fmla="*/ 1547 h 3572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599008" h="3572028">
                    <a:moveTo>
                      <a:pt x="1236149" y="1547"/>
                    </a:moveTo>
                    <a:cubicBezTo>
                      <a:pt x="1363707" y="-4691"/>
                      <a:pt x="1493469" y="7851"/>
                      <a:pt x="1621461" y="40585"/>
                    </a:cubicBezTo>
                    <a:cubicBezTo>
                      <a:pt x="2133431" y="171520"/>
                      <a:pt x="2515122" y="599450"/>
                      <a:pt x="2586917" y="1122999"/>
                    </a:cubicBezTo>
                    <a:cubicBezTo>
                      <a:pt x="2649738" y="1581104"/>
                      <a:pt x="2464346" y="2032576"/>
                      <a:pt x="2110311" y="2315094"/>
                    </a:cubicBezTo>
                    <a:lnTo>
                      <a:pt x="1952605" y="2422551"/>
                    </a:lnTo>
                    <a:lnTo>
                      <a:pt x="1953044" y="2423313"/>
                    </a:lnTo>
                    <a:cubicBezTo>
                      <a:pt x="1699866" y="2569265"/>
                      <a:pt x="1537237" y="2828859"/>
                      <a:pt x="1512479" y="3114899"/>
                    </a:cubicBezTo>
                    <a:lnTo>
                      <a:pt x="1511349" y="3183886"/>
                    </a:lnTo>
                    <a:lnTo>
                      <a:pt x="1511413" y="3183886"/>
                    </a:lnTo>
                    <a:lnTo>
                      <a:pt x="1511413" y="3572028"/>
                    </a:lnTo>
                    <a:lnTo>
                      <a:pt x="1099874" y="3572028"/>
                    </a:lnTo>
                    <a:lnTo>
                      <a:pt x="1099874" y="3190234"/>
                    </a:lnTo>
                    <a:lnTo>
                      <a:pt x="1099428" y="3190234"/>
                    </a:lnTo>
                    <a:lnTo>
                      <a:pt x="1101247" y="3079231"/>
                    </a:lnTo>
                    <a:cubicBezTo>
                      <a:pt x="1132995" y="2712437"/>
                      <a:pt x="1319437" y="2375317"/>
                      <a:pt x="1614114" y="2153478"/>
                    </a:cubicBezTo>
                    <a:lnTo>
                      <a:pt x="1742743" y="2068455"/>
                    </a:lnTo>
                    <a:lnTo>
                      <a:pt x="1742339" y="2067754"/>
                    </a:lnTo>
                    <a:cubicBezTo>
                      <a:pt x="2054739" y="1887662"/>
                      <a:pt x="2226967" y="1536326"/>
                      <a:pt x="2177977" y="1179077"/>
                    </a:cubicBezTo>
                    <a:cubicBezTo>
                      <a:pt x="2128987" y="821828"/>
                      <a:pt x="1868536" y="529826"/>
                      <a:pt x="1519188" y="440481"/>
                    </a:cubicBezTo>
                    <a:cubicBezTo>
                      <a:pt x="1169840" y="351136"/>
                      <a:pt x="801179" y="482244"/>
                      <a:pt x="586691" y="772109"/>
                    </a:cubicBezTo>
                    <a:cubicBezTo>
                      <a:pt x="372203" y="1061974"/>
                      <a:pt x="354610" y="1452858"/>
                      <a:pt x="542192" y="1760819"/>
                    </a:cubicBezTo>
                    <a:lnTo>
                      <a:pt x="539100" y="1762703"/>
                    </a:lnTo>
                    <a:lnTo>
                      <a:pt x="552221" y="1782164"/>
                    </a:lnTo>
                    <a:cubicBezTo>
                      <a:pt x="562665" y="1806857"/>
                      <a:pt x="568440" y="1834005"/>
                      <a:pt x="568440" y="1862502"/>
                    </a:cubicBezTo>
                    <a:cubicBezTo>
                      <a:pt x="568440" y="1976491"/>
                      <a:pt x="476034" y="2068897"/>
                      <a:pt x="362045" y="2068897"/>
                    </a:cubicBezTo>
                    <a:cubicBezTo>
                      <a:pt x="305051" y="2068897"/>
                      <a:pt x="253452" y="2045796"/>
                      <a:pt x="216102" y="2008445"/>
                    </a:cubicBezTo>
                    <a:lnTo>
                      <a:pt x="192682" y="1973709"/>
                    </a:lnTo>
                    <a:lnTo>
                      <a:pt x="189672" y="1975542"/>
                    </a:lnTo>
                    <a:lnTo>
                      <a:pt x="176447" y="1949629"/>
                    </a:lnTo>
                    <a:lnTo>
                      <a:pt x="171870" y="1942840"/>
                    </a:lnTo>
                    <a:lnTo>
                      <a:pt x="170143" y="1937278"/>
                    </a:lnTo>
                    <a:lnTo>
                      <a:pt x="100655" y="1801128"/>
                    </a:lnTo>
                    <a:cubicBezTo>
                      <a:pt x="-74275" y="1383328"/>
                      <a:pt x="-20154" y="898283"/>
                      <a:pt x="254886" y="526586"/>
                    </a:cubicBezTo>
                    <a:cubicBezTo>
                      <a:pt x="490635" y="207988"/>
                      <a:pt x="853476" y="20260"/>
                      <a:pt x="1236149" y="15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8C45A88-5E4A-5BA1-BD0E-AD92CE625DBF}"/>
                  </a:ext>
                </a:extLst>
              </p:cNvPr>
              <p:cNvSpPr/>
              <p:nvPr/>
            </p:nvSpPr>
            <p:spPr bwMode="auto">
              <a:xfrm rot="10800000">
                <a:off x="3917883" y="3174977"/>
                <a:ext cx="4995555" cy="1182415"/>
              </a:xfrm>
              <a:custGeom>
                <a:avLst/>
                <a:gdLst>
                  <a:gd name="connsiteX0" fmla="*/ 4995555 w 4995555"/>
                  <a:gd name="connsiteY0" fmla="*/ 1182415 h 1182415"/>
                  <a:gd name="connsiteX1" fmla="*/ 4913697 w 4995555"/>
                  <a:gd name="connsiteY1" fmla="*/ 1182415 h 1182415"/>
                  <a:gd name="connsiteX2" fmla="*/ 4913697 w 4995555"/>
                  <a:gd name="connsiteY2" fmla="*/ 223975 h 1182415"/>
                  <a:gd name="connsiteX3" fmla="*/ 4772294 w 4995555"/>
                  <a:gd name="connsiteY3" fmla="*/ 82572 h 1182415"/>
                  <a:gd name="connsiteX4" fmla="*/ 223262 w 4995555"/>
                  <a:gd name="connsiteY4" fmla="*/ 82572 h 1182415"/>
                  <a:gd name="connsiteX5" fmla="*/ 81859 w 4995555"/>
                  <a:gd name="connsiteY5" fmla="*/ 223975 h 1182415"/>
                  <a:gd name="connsiteX6" fmla="*/ 81859 w 4995555"/>
                  <a:gd name="connsiteY6" fmla="*/ 1182415 h 1182415"/>
                  <a:gd name="connsiteX7" fmla="*/ 0 w 4995555"/>
                  <a:gd name="connsiteY7" fmla="*/ 1182415 h 1182415"/>
                  <a:gd name="connsiteX8" fmla="*/ 0 w 4995555"/>
                  <a:gd name="connsiteY8" fmla="*/ 197073 h 1182415"/>
                  <a:gd name="connsiteX9" fmla="*/ 197073 w 4995555"/>
                  <a:gd name="connsiteY9" fmla="*/ 0 h 1182415"/>
                  <a:gd name="connsiteX10" fmla="*/ 4798482 w 4995555"/>
                  <a:gd name="connsiteY10" fmla="*/ 0 h 1182415"/>
                  <a:gd name="connsiteX11" fmla="*/ 4995555 w 4995555"/>
                  <a:gd name="connsiteY11" fmla="*/ 197073 h 118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95555" h="1182415">
                    <a:moveTo>
                      <a:pt x="4995555" y="1182415"/>
                    </a:moveTo>
                    <a:lnTo>
                      <a:pt x="4913697" y="1182415"/>
                    </a:lnTo>
                    <a:lnTo>
                      <a:pt x="4913697" y="223975"/>
                    </a:lnTo>
                    <a:cubicBezTo>
                      <a:pt x="4913697" y="145880"/>
                      <a:pt x="4850389" y="82572"/>
                      <a:pt x="4772294" y="82572"/>
                    </a:cubicBezTo>
                    <a:lnTo>
                      <a:pt x="223262" y="82572"/>
                    </a:lnTo>
                    <a:cubicBezTo>
                      <a:pt x="145167" y="82572"/>
                      <a:pt x="81859" y="145880"/>
                      <a:pt x="81859" y="223975"/>
                    </a:cubicBezTo>
                    <a:lnTo>
                      <a:pt x="81859" y="1182415"/>
                    </a:lnTo>
                    <a:lnTo>
                      <a:pt x="0" y="1182415"/>
                    </a:lnTo>
                    <a:lnTo>
                      <a:pt x="0" y="197073"/>
                    </a:lnTo>
                    <a:cubicBezTo>
                      <a:pt x="0" y="88233"/>
                      <a:pt x="88233" y="0"/>
                      <a:pt x="197073" y="0"/>
                    </a:cubicBezTo>
                    <a:lnTo>
                      <a:pt x="4798482" y="0"/>
                    </a:lnTo>
                    <a:cubicBezTo>
                      <a:pt x="4907322" y="0"/>
                      <a:pt x="4995555" y="88233"/>
                      <a:pt x="4995555" y="19707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EC37D74-448E-ED77-DF45-6E80225406E3}"/>
                  </a:ext>
                </a:extLst>
              </p:cNvPr>
              <p:cNvSpPr/>
              <p:nvPr/>
            </p:nvSpPr>
            <p:spPr bwMode="auto">
              <a:xfrm>
                <a:off x="3506997" y="1742032"/>
                <a:ext cx="5725053" cy="1926880"/>
              </a:xfrm>
              <a:custGeom>
                <a:avLst/>
                <a:gdLst>
                  <a:gd name="connsiteX0" fmla="*/ 2434979 w 5725053"/>
                  <a:gd name="connsiteY0" fmla="*/ 0 h 1926880"/>
                  <a:gd name="connsiteX1" fmla="*/ 3290074 w 5725053"/>
                  <a:gd name="connsiteY1" fmla="*/ 0 h 1926880"/>
                  <a:gd name="connsiteX2" fmla="*/ 3349030 w 5725053"/>
                  <a:gd name="connsiteY2" fmla="*/ 5943 h 1926880"/>
                  <a:gd name="connsiteX3" fmla="*/ 3354290 w 5725053"/>
                  <a:gd name="connsiteY3" fmla="*/ 7576 h 1926880"/>
                  <a:gd name="connsiteX4" fmla="*/ 3359758 w 5725053"/>
                  <a:gd name="connsiteY4" fmla="*/ 7990 h 1926880"/>
                  <a:gd name="connsiteX5" fmla="*/ 3375504 w 5725053"/>
                  <a:gd name="connsiteY5" fmla="*/ 14161 h 1926880"/>
                  <a:gd name="connsiteX6" fmla="*/ 3403941 w 5725053"/>
                  <a:gd name="connsiteY6" fmla="*/ 22989 h 1926880"/>
                  <a:gd name="connsiteX7" fmla="*/ 3419314 w 5725053"/>
                  <a:gd name="connsiteY7" fmla="*/ 31333 h 1926880"/>
                  <a:gd name="connsiteX8" fmla="*/ 3441670 w 5725053"/>
                  <a:gd name="connsiteY8" fmla="*/ 40095 h 1926880"/>
                  <a:gd name="connsiteX9" fmla="*/ 5578738 w 5725053"/>
                  <a:gd name="connsiteY9" fmla="*/ 1273932 h 1926880"/>
                  <a:gd name="connsiteX10" fmla="*/ 5685813 w 5725053"/>
                  <a:gd name="connsiteY10" fmla="*/ 1673540 h 1926880"/>
                  <a:gd name="connsiteX11" fmla="*/ 5539547 w 5725053"/>
                  <a:gd name="connsiteY11" fmla="*/ 1926880 h 1926880"/>
                  <a:gd name="connsiteX12" fmla="*/ 3215456 w 5725053"/>
                  <a:gd name="connsiteY12" fmla="*/ 585065 h 1926880"/>
                  <a:gd name="connsiteX13" fmla="*/ 2509595 w 5725053"/>
                  <a:gd name="connsiteY13" fmla="*/ 585065 h 1926880"/>
                  <a:gd name="connsiteX14" fmla="*/ 185507 w 5725053"/>
                  <a:gd name="connsiteY14" fmla="*/ 1926879 h 1926880"/>
                  <a:gd name="connsiteX15" fmla="*/ 39241 w 5725053"/>
                  <a:gd name="connsiteY15" fmla="*/ 1673539 h 1926880"/>
                  <a:gd name="connsiteX16" fmla="*/ 146315 w 5725053"/>
                  <a:gd name="connsiteY16" fmla="*/ 1273932 h 1926880"/>
                  <a:gd name="connsiteX17" fmla="*/ 2283383 w 5725053"/>
                  <a:gd name="connsiteY17" fmla="*/ 40094 h 1926880"/>
                  <a:gd name="connsiteX18" fmla="*/ 2305746 w 5725053"/>
                  <a:gd name="connsiteY18" fmla="*/ 31329 h 1926880"/>
                  <a:gd name="connsiteX19" fmla="*/ 2321112 w 5725053"/>
                  <a:gd name="connsiteY19" fmla="*/ 22989 h 1926880"/>
                  <a:gd name="connsiteX20" fmla="*/ 2349537 w 5725053"/>
                  <a:gd name="connsiteY20" fmla="*/ 14165 h 1926880"/>
                  <a:gd name="connsiteX21" fmla="*/ 2365295 w 5725053"/>
                  <a:gd name="connsiteY21" fmla="*/ 7989 h 1926880"/>
                  <a:gd name="connsiteX22" fmla="*/ 2370767 w 5725053"/>
                  <a:gd name="connsiteY22" fmla="*/ 7575 h 1926880"/>
                  <a:gd name="connsiteX23" fmla="*/ 2376023 w 5725053"/>
                  <a:gd name="connsiteY23" fmla="*/ 5943 h 1926880"/>
                  <a:gd name="connsiteX24" fmla="*/ 2434979 w 5725053"/>
                  <a:gd name="connsiteY24" fmla="*/ 0 h 192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25053" h="1926880">
                    <a:moveTo>
                      <a:pt x="2434979" y="0"/>
                    </a:moveTo>
                    <a:lnTo>
                      <a:pt x="3290074" y="0"/>
                    </a:lnTo>
                    <a:cubicBezTo>
                      <a:pt x="3310269" y="0"/>
                      <a:pt x="3329987" y="2047"/>
                      <a:pt x="3349030" y="5943"/>
                    </a:cubicBezTo>
                    <a:lnTo>
                      <a:pt x="3354290" y="7576"/>
                    </a:lnTo>
                    <a:lnTo>
                      <a:pt x="3359758" y="7990"/>
                    </a:lnTo>
                    <a:lnTo>
                      <a:pt x="3375504" y="14161"/>
                    </a:lnTo>
                    <a:lnTo>
                      <a:pt x="3403941" y="22989"/>
                    </a:lnTo>
                    <a:lnTo>
                      <a:pt x="3419314" y="31333"/>
                    </a:lnTo>
                    <a:lnTo>
                      <a:pt x="3441670" y="40095"/>
                    </a:lnTo>
                    <a:lnTo>
                      <a:pt x="5578738" y="1273932"/>
                    </a:lnTo>
                    <a:cubicBezTo>
                      <a:pt x="5718655" y="1354713"/>
                      <a:pt x="5766594" y="1533623"/>
                      <a:pt x="5685813" y="1673540"/>
                    </a:cubicBezTo>
                    <a:lnTo>
                      <a:pt x="5539547" y="1926880"/>
                    </a:lnTo>
                    <a:lnTo>
                      <a:pt x="3215456" y="585065"/>
                    </a:lnTo>
                    <a:lnTo>
                      <a:pt x="2509595" y="585065"/>
                    </a:lnTo>
                    <a:lnTo>
                      <a:pt x="185507" y="1926879"/>
                    </a:lnTo>
                    <a:lnTo>
                      <a:pt x="39241" y="1673539"/>
                    </a:lnTo>
                    <a:cubicBezTo>
                      <a:pt x="-41540" y="1533622"/>
                      <a:pt x="6398" y="1354712"/>
                      <a:pt x="146315" y="1273932"/>
                    </a:cubicBezTo>
                    <a:lnTo>
                      <a:pt x="2283383" y="40094"/>
                    </a:lnTo>
                    <a:lnTo>
                      <a:pt x="2305746" y="31329"/>
                    </a:lnTo>
                    <a:lnTo>
                      <a:pt x="2321112" y="22989"/>
                    </a:lnTo>
                    <a:lnTo>
                      <a:pt x="2349537" y="14165"/>
                    </a:lnTo>
                    <a:lnTo>
                      <a:pt x="2365295" y="7989"/>
                    </a:lnTo>
                    <a:lnTo>
                      <a:pt x="2370767" y="7575"/>
                    </a:lnTo>
                    <a:lnTo>
                      <a:pt x="2376023" y="5943"/>
                    </a:lnTo>
                    <a:cubicBezTo>
                      <a:pt x="2395067" y="2047"/>
                      <a:pt x="2414784" y="0"/>
                      <a:pt x="243497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36F08B3-08FE-99F7-D5BC-9B0D98AC0EBC}"/>
                </a:ext>
              </a:extLst>
            </p:cNvPr>
            <p:cNvSpPr/>
            <p:nvPr/>
          </p:nvSpPr>
          <p:spPr bwMode="auto">
            <a:xfrm>
              <a:off x="4118859" y="2810249"/>
              <a:ext cx="249076" cy="3643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F49CA57-F7AF-0D95-BD13-ED1225557BF0}"/>
                </a:ext>
              </a:extLst>
            </p:cNvPr>
            <p:cNvSpPr/>
            <p:nvPr/>
          </p:nvSpPr>
          <p:spPr bwMode="auto">
            <a:xfrm>
              <a:off x="5619999" y="2810249"/>
              <a:ext cx="249076" cy="3643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3560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ハンガーのイラスト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3DFC69-A3C9-A514-5C8C-78BD666E58E9}"/>
              </a:ext>
            </a:extLst>
          </p:cNvPr>
          <p:cNvGrpSpPr/>
          <p:nvPr/>
        </p:nvGrpSpPr>
        <p:grpSpPr>
          <a:xfrm>
            <a:off x="677525" y="1343731"/>
            <a:ext cx="2670863" cy="1373233"/>
            <a:chOff x="587515" y="1154393"/>
            <a:chExt cx="7875875" cy="4049407"/>
          </a:xfrm>
          <a:solidFill>
            <a:srgbClr val="0070C0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E0BCE53-D5E9-6B98-75F0-B91115C18A36}"/>
                </a:ext>
              </a:extLst>
            </p:cNvPr>
            <p:cNvSpPr/>
            <p:nvPr/>
          </p:nvSpPr>
          <p:spPr bwMode="auto">
            <a:xfrm>
              <a:off x="587515" y="1154393"/>
              <a:ext cx="7875875" cy="4049407"/>
            </a:xfrm>
            <a:custGeom>
              <a:avLst/>
              <a:gdLst>
                <a:gd name="connsiteX0" fmla="*/ 3928148 w 7875875"/>
                <a:gd name="connsiteY0" fmla="*/ 1644538 h 4049407"/>
                <a:gd name="connsiteX1" fmla="*/ 3758488 w 7875875"/>
                <a:gd name="connsiteY1" fmla="*/ 1843379 h 4049407"/>
                <a:gd name="connsiteX2" fmla="*/ 3762826 w 7875875"/>
                <a:gd name="connsiteY2" fmla="*/ 1841335 h 4049407"/>
                <a:gd name="connsiteX3" fmla="*/ 3631587 w 7875875"/>
                <a:gd name="connsiteY3" fmla="*/ 1993884 h 4049407"/>
                <a:gd name="connsiteX4" fmla="*/ 181215 w 7875875"/>
                <a:gd name="connsiteY4" fmla="*/ 3623920 h 4049407"/>
                <a:gd name="connsiteX5" fmla="*/ 172034 w 7875875"/>
                <a:gd name="connsiteY5" fmla="*/ 3625767 h 4049407"/>
                <a:gd name="connsiteX6" fmla="*/ 159540 w 7875875"/>
                <a:gd name="connsiteY6" fmla="*/ 3634161 h 4049407"/>
                <a:gd name="connsiteX7" fmla="*/ 144889 w 7875875"/>
                <a:gd name="connsiteY7" fmla="*/ 3641081 h 4049407"/>
                <a:gd name="connsiteX8" fmla="*/ 149237 w 7875875"/>
                <a:gd name="connsiteY8" fmla="*/ 3641081 h 4049407"/>
                <a:gd name="connsiteX9" fmla="*/ 131469 w 7875875"/>
                <a:gd name="connsiteY9" fmla="*/ 3653017 h 4049407"/>
                <a:gd name="connsiteX10" fmla="*/ 94091 w 7875875"/>
                <a:gd name="connsiteY10" fmla="*/ 3742927 h 4049407"/>
                <a:gd name="connsiteX11" fmla="*/ 94091 w 7875875"/>
                <a:gd name="connsiteY11" fmla="*/ 3937607 h 4049407"/>
                <a:gd name="connsiteX12" fmla="*/ 133126 w 7875875"/>
                <a:gd name="connsiteY12" fmla="*/ 3976500 h 4049407"/>
                <a:gd name="connsiteX13" fmla="*/ 7742750 w 7875875"/>
                <a:gd name="connsiteY13" fmla="*/ 3976500 h 4049407"/>
                <a:gd name="connsiteX14" fmla="*/ 7781785 w 7875875"/>
                <a:gd name="connsiteY14" fmla="*/ 3937607 h 4049407"/>
                <a:gd name="connsiteX15" fmla="*/ 7781785 w 7875875"/>
                <a:gd name="connsiteY15" fmla="*/ 3742927 h 4049407"/>
                <a:gd name="connsiteX16" fmla="*/ 7744407 w 7875875"/>
                <a:gd name="connsiteY16" fmla="*/ 3653017 h 4049407"/>
                <a:gd name="connsiteX17" fmla="*/ 7726640 w 7875875"/>
                <a:gd name="connsiteY17" fmla="*/ 3641081 h 4049407"/>
                <a:gd name="connsiteX18" fmla="*/ 7730985 w 7875875"/>
                <a:gd name="connsiteY18" fmla="*/ 3641081 h 4049407"/>
                <a:gd name="connsiteX19" fmla="*/ 7716341 w 7875875"/>
                <a:gd name="connsiteY19" fmla="*/ 3634164 h 4049407"/>
                <a:gd name="connsiteX20" fmla="*/ 7703843 w 7875875"/>
                <a:gd name="connsiteY20" fmla="*/ 3625767 h 4049407"/>
                <a:gd name="connsiteX21" fmla="*/ 7694658 w 7875875"/>
                <a:gd name="connsiteY21" fmla="*/ 3623920 h 4049407"/>
                <a:gd name="connsiteX22" fmla="*/ 4244288 w 7875875"/>
                <a:gd name="connsiteY22" fmla="*/ 1993884 h 4049407"/>
                <a:gd name="connsiteX23" fmla="*/ 4113048 w 7875875"/>
                <a:gd name="connsiteY23" fmla="*/ 1841335 h 4049407"/>
                <a:gd name="connsiteX24" fmla="*/ 4117387 w 7875875"/>
                <a:gd name="connsiteY24" fmla="*/ 1843379 h 4049407"/>
                <a:gd name="connsiteX25" fmla="*/ 3947727 w 7875875"/>
                <a:gd name="connsiteY25" fmla="*/ 1644538 h 4049407"/>
                <a:gd name="connsiteX26" fmla="*/ 3983158 w 7875875"/>
                <a:gd name="connsiteY26" fmla="*/ 0 h 4049407"/>
                <a:gd name="connsiteX27" fmla="*/ 4319459 w 7875875"/>
                <a:gd name="connsiteY27" fmla="*/ 139301 h 4049407"/>
                <a:gd name="connsiteX28" fmla="*/ 4319459 w 7875875"/>
                <a:gd name="connsiteY28" fmla="*/ 811902 h 4049407"/>
                <a:gd name="connsiteX29" fmla="*/ 3990203 w 7875875"/>
                <a:gd name="connsiteY29" fmla="*/ 1141159 h 4049407"/>
                <a:gd name="connsiteX30" fmla="*/ 3990203 w 7875875"/>
                <a:gd name="connsiteY30" fmla="*/ 1557557 h 4049407"/>
                <a:gd name="connsiteX31" fmla="*/ 4312517 w 7875875"/>
                <a:gd name="connsiteY31" fmla="*/ 1935308 h 4049407"/>
                <a:gd name="connsiteX32" fmla="*/ 7654130 w 7875875"/>
                <a:gd name="connsiteY32" fmla="*/ 3509598 h 4049407"/>
                <a:gd name="connsiteX33" fmla="*/ 7658325 w 7875875"/>
                <a:gd name="connsiteY33" fmla="*/ 3510021 h 4049407"/>
                <a:gd name="connsiteX34" fmla="*/ 7875875 w 7875875"/>
                <a:gd name="connsiteY34" fmla="*/ 3776946 h 4049407"/>
                <a:gd name="connsiteX35" fmla="*/ 7875875 w 7875875"/>
                <a:gd name="connsiteY35" fmla="*/ 3990654 h 4049407"/>
                <a:gd name="connsiteX36" fmla="*/ 7817122 w 7875875"/>
                <a:gd name="connsiteY36" fmla="*/ 4049407 h 4049407"/>
                <a:gd name="connsiteX37" fmla="*/ 58753 w 7875875"/>
                <a:gd name="connsiteY37" fmla="*/ 4049407 h 4049407"/>
                <a:gd name="connsiteX38" fmla="*/ 0 w 7875875"/>
                <a:gd name="connsiteY38" fmla="*/ 3990654 h 4049407"/>
                <a:gd name="connsiteX39" fmla="*/ 0 w 7875875"/>
                <a:gd name="connsiteY39" fmla="*/ 3776946 h 4049407"/>
                <a:gd name="connsiteX40" fmla="*/ 217551 w 7875875"/>
                <a:gd name="connsiteY40" fmla="*/ 3510021 h 4049407"/>
                <a:gd name="connsiteX41" fmla="*/ 221745 w 7875875"/>
                <a:gd name="connsiteY41" fmla="*/ 3509598 h 4049407"/>
                <a:gd name="connsiteX42" fmla="*/ 3563358 w 7875875"/>
                <a:gd name="connsiteY42" fmla="*/ 1935308 h 4049407"/>
                <a:gd name="connsiteX43" fmla="*/ 3885672 w 7875875"/>
                <a:gd name="connsiteY43" fmla="*/ 1557556 h 4049407"/>
                <a:gd name="connsiteX44" fmla="*/ 3885672 w 7875875"/>
                <a:gd name="connsiteY44" fmla="*/ 1112805 h 4049407"/>
                <a:gd name="connsiteX45" fmla="*/ 3884052 w 7875875"/>
                <a:gd name="connsiteY45" fmla="*/ 1111184 h 4049407"/>
                <a:gd name="connsiteX46" fmla="*/ 4251396 w 7875875"/>
                <a:gd name="connsiteY46" fmla="*/ 743839 h 4049407"/>
                <a:gd name="connsiteX47" fmla="*/ 4251396 w 7875875"/>
                <a:gd name="connsiteY47" fmla="*/ 207363 h 4049407"/>
                <a:gd name="connsiteX48" fmla="*/ 4251396 w 7875875"/>
                <a:gd name="connsiteY48" fmla="*/ 207364 h 4049407"/>
                <a:gd name="connsiteX49" fmla="*/ 3714919 w 7875875"/>
                <a:gd name="connsiteY49" fmla="*/ 207364 h 4049407"/>
                <a:gd name="connsiteX50" fmla="*/ 3057444 w 7875875"/>
                <a:gd name="connsiteY50" fmla="*/ 864840 h 4049407"/>
                <a:gd name="connsiteX51" fmla="*/ 2989381 w 7875875"/>
                <a:gd name="connsiteY51" fmla="*/ 796777 h 4049407"/>
                <a:gd name="connsiteX52" fmla="*/ 3646858 w 7875875"/>
                <a:gd name="connsiteY52" fmla="*/ 139301 h 4049407"/>
                <a:gd name="connsiteX53" fmla="*/ 3983158 w 7875875"/>
                <a:gd name="connsiteY53" fmla="*/ 0 h 404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7875875" h="4049407">
                  <a:moveTo>
                    <a:pt x="3928148" y="1644538"/>
                  </a:moveTo>
                  <a:lnTo>
                    <a:pt x="3758488" y="1843379"/>
                  </a:lnTo>
                  <a:lnTo>
                    <a:pt x="3762826" y="1841335"/>
                  </a:lnTo>
                  <a:lnTo>
                    <a:pt x="3631587" y="1993884"/>
                  </a:lnTo>
                  <a:lnTo>
                    <a:pt x="181215" y="3623920"/>
                  </a:lnTo>
                  <a:lnTo>
                    <a:pt x="172034" y="3625767"/>
                  </a:lnTo>
                  <a:lnTo>
                    <a:pt x="159540" y="3634161"/>
                  </a:lnTo>
                  <a:lnTo>
                    <a:pt x="144889" y="3641081"/>
                  </a:lnTo>
                  <a:lnTo>
                    <a:pt x="149237" y="3641081"/>
                  </a:lnTo>
                  <a:lnTo>
                    <a:pt x="131469" y="3653017"/>
                  </a:lnTo>
                  <a:cubicBezTo>
                    <a:pt x="108375" y="3676028"/>
                    <a:pt x="94091" y="3707816"/>
                    <a:pt x="94091" y="3742927"/>
                  </a:cubicBezTo>
                  <a:lnTo>
                    <a:pt x="94091" y="3937607"/>
                  </a:lnTo>
                  <a:cubicBezTo>
                    <a:pt x="94091" y="3959087"/>
                    <a:pt x="111568" y="3976500"/>
                    <a:pt x="133126" y="3976500"/>
                  </a:cubicBezTo>
                  <a:lnTo>
                    <a:pt x="7742750" y="3976500"/>
                  </a:lnTo>
                  <a:cubicBezTo>
                    <a:pt x="7764308" y="3976500"/>
                    <a:pt x="7781785" y="3959087"/>
                    <a:pt x="7781785" y="3937607"/>
                  </a:cubicBezTo>
                  <a:lnTo>
                    <a:pt x="7781785" y="3742927"/>
                  </a:lnTo>
                  <a:cubicBezTo>
                    <a:pt x="7781785" y="3707816"/>
                    <a:pt x="7767501" y="3676028"/>
                    <a:pt x="7744407" y="3653017"/>
                  </a:cubicBezTo>
                  <a:lnTo>
                    <a:pt x="7726640" y="3641081"/>
                  </a:lnTo>
                  <a:lnTo>
                    <a:pt x="7730985" y="3641081"/>
                  </a:lnTo>
                  <a:lnTo>
                    <a:pt x="7716341" y="3634164"/>
                  </a:lnTo>
                  <a:lnTo>
                    <a:pt x="7703843" y="3625767"/>
                  </a:lnTo>
                  <a:lnTo>
                    <a:pt x="7694658" y="3623920"/>
                  </a:lnTo>
                  <a:lnTo>
                    <a:pt x="4244288" y="1993884"/>
                  </a:lnTo>
                  <a:lnTo>
                    <a:pt x="4113048" y="1841335"/>
                  </a:lnTo>
                  <a:lnTo>
                    <a:pt x="4117387" y="1843379"/>
                  </a:lnTo>
                  <a:lnTo>
                    <a:pt x="3947727" y="1644538"/>
                  </a:lnTo>
                  <a:close/>
                  <a:moveTo>
                    <a:pt x="3983158" y="0"/>
                  </a:moveTo>
                  <a:cubicBezTo>
                    <a:pt x="4104875" y="0"/>
                    <a:pt x="4226592" y="46434"/>
                    <a:pt x="4319459" y="139301"/>
                  </a:cubicBezTo>
                  <a:cubicBezTo>
                    <a:pt x="4505193" y="325034"/>
                    <a:pt x="4505193" y="626168"/>
                    <a:pt x="4319459" y="811902"/>
                  </a:cubicBezTo>
                  <a:lnTo>
                    <a:pt x="3990203" y="1141159"/>
                  </a:lnTo>
                  <a:lnTo>
                    <a:pt x="3990203" y="1557557"/>
                  </a:lnTo>
                  <a:lnTo>
                    <a:pt x="4312517" y="1935308"/>
                  </a:lnTo>
                  <a:lnTo>
                    <a:pt x="7654130" y="3509598"/>
                  </a:lnTo>
                  <a:lnTo>
                    <a:pt x="7658325" y="3510021"/>
                  </a:lnTo>
                  <a:cubicBezTo>
                    <a:pt x="7782480" y="3535427"/>
                    <a:pt x="7875875" y="3645280"/>
                    <a:pt x="7875875" y="3776946"/>
                  </a:cubicBezTo>
                  <a:lnTo>
                    <a:pt x="7875875" y="3990654"/>
                  </a:lnTo>
                  <a:cubicBezTo>
                    <a:pt x="7875875" y="4023102"/>
                    <a:pt x="7849570" y="4049407"/>
                    <a:pt x="7817122" y="4049407"/>
                  </a:cubicBezTo>
                  <a:lnTo>
                    <a:pt x="58753" y="4049407"/>
                  </a:lnTo>
                  <a:cubicBezTo>
                    <a:pt x="26305" y="4049407"/>
                    <a:pt x="0" y="4023102"/>
                    <a:pt x="0" y="3990654"/>
                  </a:cubicBezTo>
                  <a:lnTo>
                    <a:pt x="0" y="3776946"/>
                  </a:lnTo>
                  <a:cubicBezTo>
                    <a:pt x="0" y="3645280"/>
                    <a:pt x="93395" y="3535427"/>
                    <a:pt x="217551" y="3510021"/>
                  </a:cubicBezTo>
                  <a:lnTo>
                    <a:pt x="221745" y="3509598"/>
                  </a:lnTo>
                  <a:lnTo>
                    <a:pt x="3563358" y="1935308"/>
                  </a:lnTo>
                  <a:lnTo>
                    <a:pt x="3885672" y="1557556"/>
                  </a:lnTo>
                  <a:lnTo>
                    <a:pt x="3885672" y="1112805"/>
                  </a:lnTo>
                  <a:lnTo>
                    <a:pt x="3884052" y="1111184"/>
                  </a:lnTo>
                  <a:lnTo>
                    <a:pt x="4251396" y="743839"/>
                  </a:lnTo>
                  <a:cubicBezTo>
                    <a:pt x="4399540" y="595696"/>
                    <a:pt x="4399540" y="355507"/>
                    <a:pt x="4251396" y="207363"/>
                  </a:cubicBezTo>
                  <a:lnTo>
                    <a:pt x="4251396" y="207364"/>
                  </a:lnTo>
                  <a:cubicBezTo>
                    <a:pt x="4103252" y="59220"/>
                    <a:pt x="3863063" y="59220"/>
                    <a:pt x="3714919" y="207364"/>
                  </a:cubicBezTo>
                  <a:cubicBezTo>
                    <a:pt x="3495761" y="426522"/>
                    <a:pt x="3276603" y="645682"/>
                    <a:pt x="3057444" y="864840"/>
                  </a:cubicBezTo>
                  <a:lnTo>
                    <a:pt x="2989381" y="796777"/>
                  </a:lnTo>
                  <a:lnTo>
                    <a:pt x="3646858" y="139301"/>
                  </a:lnTo>
                  <a:cubicBezTo>
                    <a:pt x="3739724" y="46434"/>
                    <a:pt x="3861442" y="1"/>
                    <a:pt x="3983158" y="0"/>
                  </a:cubicBezTo>
                  <a:close/>
                </a:path>
              </a:pathLst>
            </a:custGeom>
            <a:grpFill/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6CDA070-B121-9483-78FB-428224A308B7}"/>
                </a:ext>
              </a:extLst>
            </p:cNvPr>
            <p:cNvGrpSpPr/>
            <p:nvPr/>
          </p:nvGrpSpPr>
          <p:grpSpPr>
            <a:xfrm>
              <a:off x="4331233" y="2321332"/>
              <a:ext cx="343160" cy="486162"/>
              <a:chOff x="4370014" y="2318950"/>
              <a:chExt cx="289035" cy="534823"/>
            </a:xfrm>
            <a:grpFill/>
          </p:grpSpPr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AC6519C7-49E7-270F-92C0-D92A134FE289}"/>
                  </a:ext>
                </a:extLst>
              </p:cNvPr>
              <p:cNvSpPr/>
              <p:nvPr/>
            </p:nvSpPr>
            <p:spPr bwMode="auto">
              <a:xfrm rot="4500000">
                <a:off x="4463815" y="222515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A8EE9974-2895-F0CD-ECF2-E4E5C7474BA5}"/>
                  </a:ext>
                </a:extLst>
              </p:cNvPr>
              <p:cNvSpPr/>
              <p:nvPr/>
            </p:nvSpPr>
            <p:spPr bwMode="auto">
              <a:xfrm rot="4500000">
                <a:off x="4463815" y="233310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92B6E62C-1B8E-79FB-3811-D85AA91E93E3}"/>
                  </a:ext>
                </a:extLst>
              </p:cNvPr>
              <p:cNvSpPr/>
              <p:nvPr/>
            </p:nvSpPr>
            <p:spPr bwMode="auto">
              <a:xfrm rot="4500000">
                <a:off x="4463815" y="2441051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184A7289-F385-2935-9B5F-2A0192135B9D}"/>
                  </a:ext>
                </a:extLst>
              </p:cNvPr>
              <p:cNvSpPr/>
              <p:nvPr/>
            </p:nvSpPr>
            <p:spPr bwMode="auto">
              <a:xfrm rot="4500000">
                <a:off x="4463814" y="2549002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6F868EC-5C7C-70AB-C5EB-021BC7811F42}"/>
                  </a:ext>
                </a:extLst>
              </p:cNvPr>
              <p:cNvSpPr/>
              <p:nvPr/>
            </p:nvSpPr>
            <p:spPr bwMode="auto">
              <a:xfrm rot="4500000">
                <a:off x="4463816" y="2658540"/>
                <a:ext cx="101433" cy="289033"/>
              </a:xfrm>
              <a:prstGeom prst="roundRect">
                <a:avLst>
                  <a:gd name="adj" fmla="val 50000"/>
                </a:avLst>
              </a:prstGeom>
              <a:grpFill/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</p:grpSp>
      </p:grp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7B0FE4D0-67CC-C910-CF0B-2F20CB51780F}"/>
              </a:ext>
            </a:extLst>
          </p:cNvPr>
          <p:cNvSpPr/>
          <p:nvPr/>
        </p:nvSpPr>
        <p:spPr bwMode="auto">
          <a:xfrm flipH="1">
            <a:off x="6600607" y="1173192"/>
            <a:ext cx="2654075" cy="1703846"/>
          </a:xfrm>
          <a:custGeom>
            <a:avLst/>
            <a:gdLst>
              <a:gd name="connsiteX0" fmla="*/ 1919271 w 3818034"/>
              <a:gd name="connsiteY0" fmla="*/ 969851 h 2451077"/>
              <a:gd name="connsiteX1" fmla="*/ 2214146 w 3818034"/>
              <a:gd name="connsiteY1" fmla="*/ 1052750 h 2451077"/>
              <a:gd name="connsiteX2" fmla="*/ 3622192 w 3818034"/>
              <a:gd name="connsiteY2" fmla="*/ 2008403 h 2451077"/>
              <a:gd name="connsiteX3" fmla="*/ 3622192 w 3818034"/>
              <a:gd name="connsiteY3" fmla="*/ 2365809 h 2451077"/>
              <a:gd name="connsiteX4" fmla="*/ 216348 w 3818034"/>
              <a:gd name="connsiteY4" fmla="*/ 2372955 h 2451077"/>
              <a:gd name="connsiteX5" fmla="*/ 216348 w 3818034"/>
              <a:gd name="connsiteY5" fmla="*/ 2008404 h 2451077"/>
              <a:gd name="connsiteX6" fmla="*/ 1624396 w 3818034"/>
              <a:gd name="connsiteY6" fmla="*/ 1052750 h 2451077"/>
              <a:gd name="connsiteX7" fmla="*/ 1919271 w 3818034"/>
              <a:gd name="connsiteY7" fmla="*/ 969851 h 2451077"/>
              <a:gd name="connsiteX8" fmla="*/ 1950733 w 3818034"/>
              <a:gd name="connsiteY8" fmla="*/ 414 h 2451077"/>
              <a:gd name="connsiteX9" fmla="*/ 1847460 w 3818034"/>
              <a:gd name="connsiteY9" fmla="*/ 10877 h 2451077"/>
              <a:gd name="connsiteX10" fmla="*/ 1588696 w 3818034"/>
              <a:gd name="connsiteY10" fmla="*/ 300989 h 2451077"/>
              <a:gd name="connsiteX11" fmla="*/ 1716437 w 3818034"/>
              <a:gd name="connsiteY11" fmla="*/ 620498 h 2451077"/>
              <a:gd name="connsiteX12" fmla="*/ 1758706 w 3818034"/>
              <a:gd name="connsiteY12" fmla="*/ 649298 h 2451077"/>
              <a:gd name="connsiteX13" fmla="*/ 1758588 w 3818034"/>
              <a:gd name="connsiteY13" fmla="*/ 649503 h 2451077"/>
              <a:gd name="connsiteX14" fmla="*/ 1876670 w 3818034"/>
              <a:gd name="connsiteY14" fmla="*/ 834864 h 2451077"/>
              <a:gd name="connsiteX15" fmla="*/ 1876973 w 3818034"/>
              <a:gd name="connsiteY15" fmla="*/ 853354 h 2451077"/>
              <a:gd name="connsiteX16" fmla="*/ 1876956 w 3818034"/>
              <a:gd name="connsiteY16" fmla="*/ 853354 h 2451077"/>
              <a:gd name="connsiteX17" fmla="*/ 1876956 w 3818034"/>
              <a:gd name="connsiteY17" fmla="*/ 905458 h 2451077"/>
              <a:gd name="connsiteX18" fmla="*/ 1823286 w 3818034"/>
              <a:gd name="connsiteY18" fmla="*/ 908949 h 2451077"/>
              <a:gd name="connsiteX19" fmla="*/ 1563905 w 3818034"/>
              <a:gd name="connsiteY19" fmla="*/ 1002610 h 2451077"/>
              <a:gd name="connsiteX20" fmla="*/ 142476 w 3818034"/>
              <a:gd name="connsiteY20" fmla="*/ 1967347 h 2451077"/>
              <a:gd name="connsiteX21" fmla="*/ 142476 w 3818034"/>
              <a:gd name="connsiteY21" fmla="*/ 2449730 h 2451077"/>
              <a:gd name="connsiteX22" fmla="*/ 3616693 w 3818034"/>
              <a:gd name="connsiteY22" fmla="*/ 2449730 h 2451077"/>
              <a:gd name="connsiteX23" fmla="*/ 3696068 w 3818034"/>
              <a:gd name="connsiteY23" fmla="*/ 1967347 h 2451077"/>
              <a:gd name="connsiteX24" fmla="*/ 2274640 w 3818034"/>
              <a:gd name="connsiteY24" fmla="*/ 1002610 h 2451077"/>
              <a:gd name="connsiteX25" fmla="*/ 2015259 w 3818034"/>
              <a:gd name="connsiteY25" fmla="*/ 908949 h 2451077"/>
              <a:gd name="connsiteX26" fmla="*/ 1987258 w 3818034"/>
              <a:gd name="connsiteY26" fmla="*/ 907128 h 2451077"/>
              <a:gd name="connsiteX27" fmla="*/ 1987258 w 3818034"/>
              <a:gd name="connsiteY27" fmla="*/ 855055 h 2451077"/>
              <a:gd name="connsiteX28" fmla="*/ 1987377 w 3818034"/>
              <a:gd name="connsiteY28" fmla="*/ 855055 h 2451077"/>
              <a:gd name="connsiteX29" fmla="*/ 1986890 w 3818034"/>
              <a:gd name="connsiteY29" fmla="*/ 825304 h 2451077"/>
              <a:gd name="connsiteX30" fmla="*/ 1849430 w 3818034"/>
              <a:gd name="connsiteY30" fmla="*/ 577181 h 2451077"/>
              <a:gd name="connsiteX31" fmla="*/ 1814954 w 3818034"/>
              <a:gd name="connsiteY31" fmla="*/ 554393 h 2451077"/>
              <a:gd name="connsiteX32" fmla="*/ 1815062 w 3818034"/>
              <a:gd name="connsiteY32" fmla="*/ 554205 h 2451077"/>
              <a:gd name="connsiteX33" fmla="*/ 1698301 w 3818034"/>
              <a:gd name="connsiteY33" fmla="*/ 316019 h 2451077"/>
              <a:gd name="connsiteX34" fmla="*/ 1874872 w 3818034"/>
              <a:gd name="connsiteY34" fmla="*/ 118058 h 2451077"/>
              <a:gd name="connsiteX35" fmla="*/ 2124803 w 3818034"/>
              <a:gd name="connsiteY35" fmla="*/ 206942 h 2451077"/>
              <a:gd name="connsiteX36" fmla="*/ 2136729 w 3818034"/>
              <a:gd name="connsiteY36" fmla="*/ 471939 h 2451077"/>
              <a:gd name="connsiteX37" fmla="*/ 2137558 w 3818034"/>
              <a:gd name="connsiteY37" fmla="*/ 472444 h 2451077"/>
              <a:gd name="connsiteX38" fmla="*/ 2134041 w 3818034"/>
              <a:gd name="connsiteY38" fmla="*/ 477660 h 2451077"/>
              <a:gd name="connsiteX39" fmla="*/ 2129694 w 3818034"/>
              <a:gd name="connsiteY39" fmla="*/ 499192 h 2451077"/>
              <a:gd name="connsiteX40" fmla="*/ 2185013 w 3818034"/>
              <a:gd name="connsiteY40" fmla="*/ 554511 h 2451077"/>
              <a:gd name="connsiteX41" fmla="*/ 2224129 w 3818034"/>
              <a:gd name="connsiteY41" fmla="*/ 538308 h 2451077"/>
              <a:gd name="connsiteX42" fmla="*/ 2230406 w 3818034"/>
              <a:gd name="connsiteY42" fmla="*/ 528998 h 2451077"/>
              <a:gd name="connsiteX43" fmla="*/ 2231213 w 3818034"/>
              <a:gd name="connsiteY43" fmla="*/ 529490 h 2451077"/>
              <a:gd name="connsiteX44" fmla="*/ 2234757 w 3818034"/>
              <a:gd name="connsiteY44" fmla="*/ 522544 h 2451077"/>
              <a:gd name="connsiteX45" fmla="*/ 2235984 w 3818034"/>
              <a:gd name="connsiteY45" fmla="*/ 520725 h 2451077"/>
              <a:gd name="connsiteX46" fmla="*/ 2236447 w 3818034"/>
              <a:gd name="connsiteY46" fmla="*/ 519234 h 2451077"/>
              <a:gd name="connsiteX47" fmla="*/ 2255071 w 3818034"/>
              <a:gd name="connsiteY47" fmla="*/ 482743 h 2451077"/>
              <a:gd name="connsiteX48" fmla="*/ 2213734 w 3818034"/>
              <a:gd name="connsiteY48" fmla="*/ 141136 h 2451077"/>
              <a:gd name="connsiteX49" fmla="*/ 1950733 w 3818034"/>
              <a:gd name="connsiteY49" fmla="*/ 414 h 245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818034" h="2451077">
                <a:moveTo>
                  <a:pt x="1919271" y="969851"/>
                </a:moveTo>
                <a:cubicBezTo>
                  <a:pt x="2025994" y="969851"/>
                  <a:pt x="2132718" y="997484"/>
                  <a:pt x="2214146" y="1052750"/>
                </a:cubicBezTo>
                <a:lnTo>
                  <a:pt x="3622192" y="2008403"/>
                </a:lnTo>
                <a:cubicBezTo>
                  <a:pt x="3785047" y="2118935"/>
                  <a:pt x="3762822" y="2363228"/>
                  <a:pt x="3622192" y="2365809"/>
                </a:cubicBezTo>
                <a:cubicBezTo>
                  <a:pt x="3481562" y="2368390"/>
                  <a:pt x="391903" y="2372361"/>
                  <a:pt x="216348" y="2372955"/>
                </a:cubicBezTo>
                <a:cubicBezTo>
                  <a:pt x="40793" y="2373549"/>
                  <a:pt x="53493" y="2118935"/>
                  <a:pt x="216348" y="2008404"/>
                </a:cubicBezTo>
                <a:lnTo>
                  <a:pt x="1624396" y="1052750"/>
                </a:lnTo>
                <a:cubicBezTo>
                  <a:pt x="1705823" y="997484"/>
                  <a:pt x="1812547" y="969851"/>
                  <a:pt x="1919271" y="969851"/>
                </a:cubicBezTo>
                <a:close/>
                <a:moveTo>
                  <a:pt x="1950733" y="414"/>
                </a:moveTo>
                <a:cubicBezTo>
                  <a:pt x="1916544" y="-1258"/>
                  <a:pt x="1881765" y="2103"/>
                  <a:pt x="1847460" y="10877"/>
                </a:cubicBezTo>
                <a:cubicBezTo>
                  <a:pt x="1710241" y="45970"/>
                  <a:pt x="1607939" y="160665"/>
                  <a:pt x="1588696" y="300989"/>
                </a:cubicBezTo>
                <a:cubicBezTo>
                  <a:pt x="1571858" y="423771"/>
                  <a:pt x="1621548" y="544776"/>
                  <a:pt x="1716437" y="620498"/>
                </a:cubicBezTo>
                <a:lnTo>
                  <a:pt x="1758706" y="649298"/>
                </a:lnTo>
                <a:lnTo>
                  <a:pt x="1758588" y="649503"/>
                </a:lnTo>
                <a:cubicBezTo>
                  <a:pt x="1826446" y="688621"/>
                  <a:pt x="1870034" y="758198"/>
                  <a:pt x="1876670" y="834864"/>
                </a:cubicBezTo>
                <a:lnTo>
                  <a:pt x="1876973" y="853354"/>
                </a:lnTo>
                <a:lnTo>
                  <a:pt x="1876956" y="853354"/>
                </a:lnTo>
                <a:lnTo>
                  <a:pt x="1876956" y="905458"/>
                </a:lnTo>
                <a:lnTo>
                  <a:pt x="1823286" y="908949"/>
                </a:lnTo>
                <a:cubicBezTo>
                  <a:pt x="1728252" y="921437"/>
                  <a:pt x="1637504" y="952658"/>
                  <a:pt x="1563905" y="1002610"/>
                </a:cubicBezTo>
                <a:lnTo>
                  <a:pt x="142476" y="1967347"/>
                </a:lnTo>
                <a:cubicBezTo>
                  <a:pt x="-53788" y="2100553"/>
                  <a:pt x="-41088" y="2446698"/>
                  <a:pt x="142476" y="2449730"/>
                </a:cubicBezTo>
                <a:cubicBezTo>
                  <a:pt x="326040" y="2452762"/>
                  <a:pt x="2458621" y="2449730"/>
                  <a:pt x="3616693" y="2449730"/>
                </a:cubicBezTo>
                <a:cubicBezTo>
                  <a:pt x="3841533" y="2443523"/>
                  <a:pt x="3892333" y="2100553"/>
                  <a:pt x="3696068" y="1967347"/>
                </a:cubicBezTo>
                <a:lnTo>
                  <a:pt x="2274640" y="1002610"/>
                </a:lnTo>
                <a:cubicBezTo>
                  <a:pt x="2201041" y="952658"/>
                  <a:pt x="2110294" y="921437"/>
                  <a:pt x="2015259" y="908949"/>
                </a:cubicBezTo>
                <a:lnTo>
                  <a:pt x="1987258" y="907128"/>
                </a:lnTo>
                <a:lnTo>
                  <a:pt x="1987258" y="855055"/>
                </a:lnTo>
                <a:lnTo>
                  <a:pt x="1987377" y="855055"/>
                </a:lnTo>
                <a:lnTo>
                  <a:pt x="1986890" y="825304"/>
                </a:lnTo>
                <a:cubicBezTo>
                  <a:pt x="1978380" y="726995"/>
                  <a:pt x="1928410" y="636639"/>
                  <a:pt x="1849430" y="577181"/>
                </a:cubicBezTo>
                <a:lnTo>
                  <a:pt x="1814954" y="554393"/>
                </a:lnTo>
                <a:lnTo>
                  <a:pt x="1815062" y="554205"/>
                </a:lnTo>
                <a:cubicBezTo>
                  <a:pt x="1731332" y="505936"/>
                  <a:pt x="1685171" y="411770"/>
                  <a:pt x="1698301" y="316019"/>
                </a:cubicBezTo>
                <a:cubicBezTo>
                  <a:pt x="1711432" y="220268"/>
                  <a:pt x="1781239" y="142004"/>
                  <a:pt x="1874872" y="118058"/>
                </a:cubicBezTo>
                <a:cubicBezTo>
                  <a:pt x="1968505" y="94111"/>
                  <a:pt x="2067315" y="129251"/>
                  <a:pt x="2124803" y="206942"/>
                </a:cubicBezTo>
                <a:cubicBezTo>
                  <a:pt x="2182290" y="284632"/>
                  <a:pt x="2187006" y="389398"/>
                  <a:pt x="2136729" y="471939"/>
                </a:cubicBezTo>
                <a:lnTo>
                  <a:pt x="2137558" y="472444"/>
                </a:lnTo>
                <a:lnTo>
                  <a:pt x="2134041" y="477660"/>
                </a:lnTo>
                <a:cubicBezTo>
                  <a:pt x="2131242" y="484278"/>
                  <a:pt x="2129694" y="491555"/>
                  <a:pt x="2129694" y="499192"/>
                </a:cubicBezTo>
                <a:cubicBezTo>
                  <a:pt x="2129694" y="529744"/>
                  <a:pt x="2154461" y="554511"/>
                  <a:pt x="2185013" y="554511"/>
                </a:cubicBezTo>
                <a:cubicBezTo>
                  <a:pt x="2200289" y="554511"/>
                  <a:pt x="2214118" y="548319"/>
                  <a:pt x="2224129" y="538308"/>
                </a:cubicBezTo>
                <a:lnTo>
                  <a:pt x="2230406" y="528998"/>
                </a:lnTo>
                <a:lnTo>
                  <a:pt x="2231213" y="529490"/>
                </a:lnTo>
                <a:lnTo>
                  <a:pt x="2234757" y="522544"/>
                </a:lnTo>
                <a:lnTo>
                  <a:pt x="2235984" y="520725"/>
                </a:lnTo>
                <a:lnTo>
                  <a:pt x="2236447" y="519234"/>
                </a:lnTo>
                <a:lnTo>
                  <a:pt x="2255071" y="482743"/>
                </a:lnTo>
                <a:cubicBezTo>
                  <a:pt x="2301957" y="370763"/>
                  <a:pt x="2287451" y="240759"/>
                  <a:pt x="2213734" y="141136"/>
                </a:cubicBezTo>
                <a:cubicBezTo>
                  <a:pt x="2150548" y="55744"/>
                  <a:pt x="2053298" y="5429"/>
                  <a:pt x="1950733" y="414"/>
                </a:cubicBezTo>
                <a:close/>
              </a:path>
            </a:pathLst>
          </a:custGeom>
          <a:solidFill>
            <a:srgbClr val="FF33CC"/>
          </a:solidFill>
          <a:ln w="127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6A09755-90D1-1207-DB35-F7DFEB075CE6}"/>
              </a:ext>
            </a:extLst>
          </p:cNvPr>
          <p:cNvGrpSpPr/>
          <p:nvPr/>
        </p:nvGrpSpPr>
        <p:grpSpPr>
          <a:xfrm>
            <a:off x="677525" y="4574032"/>
            <a:ext cx="2681951" cy="881160"/>
            <a:chOff x="5204104" y="3050934"/>
            <a:chExt cx="4343961" cy="1427217"/>
          </a:xfrm>
          <a:solidFill>
            <a:schemeClr val="bg1">
              <a:lumMod val="75000"/>
            </a:schemeClr>
          </a:solidFill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599BD65-00BF-9E9D-D33C-A126C4408E60}"/>
                </a:ext>
              </a:extLst>
            </p:cNvPr>
            <p:cNvSpPr/>
            <p:nvPr/>
          </p:nvSpPr>
          <p:spPr bwMode="auto">
            <a:xfrm rot="5400000">
              <a:off x="6934602" y="3180853"/>
              <a:ext cx="882968" cy="623130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grpFill/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72596F6-BFBD-917C-1E62-03A193E7AA2D}"/>
                </a:ext>
              </a:extLst>
            </p:cNvPr>
            <p:cNvSpPr/>
            <p:nvPr/>
          </p:nvSpPr>
          <p:spPr bwMode="auto">
            <a:xfrm rot="5400000">
              <a:off x="7079703" y="2009789"/>
              <a:ext cx="592763" cy="4343961"/>
            </a:xfrm>
            <a:custGeom>
              <a:avLst/>
              <a:gdLst>
                <a:gd name="connsiteX0" fmla="*/ 0 w 592763"/>
                <a:gd name="connsiteY0" fmla="*/ 2171980 h 4343961"/>
                <a:gd name="connsiteX1" fmla="*/ 539277 w 592763"/>
                <a:gd name="connsiteY1" fmla="*/ 5805 h 4343961"/>
                <a:gd name="connsiteX2" fmla="*/ 546300 w 592763"/>
                <a:gd name="connsiteY2" fmla="*/ 0 h 4343961"/>
                <a:gd name="connsiteX3" fmla="*/ 592763 w 592763"/>
                <a:gd name="connsiteY3" fmla="*/ 112768 h 4343961"/>
                <a:gd name="connsiteX4" fmla="*/ 589615 w 592763"/>
                <a:gd name="connsiteY4" fmla="*/ 116826 h 4343961"/>
                <a:gd name="connsiteX5" fmla="*/ 151332 w 592763"/>
                <a:gd name="connsiteY5" fmla="*/ 2171981 h 4343961"/>
                <a:gd name="connsiteX6" fmla="*/ 589615 w 592763"/>
                <a:gd name="connsiteY6" fmla="*/ 4227136 h 4343961"/>
                <a:gd name="connsiteX7" fmla="*/ 592762 w 592763"/>
                <a:gd name="connsiteY7" fmla="*/ 4231193 h 4343961"/>
                <a:gd name="connsiteX8" fmla="*/ 546300 w 592763"/>
                <a:gd name="connsiteY8" fmla="*/ 4343961 h 4343961"/>
                <a:gd name="connsiteX9" fmla="*/ 539276 w 592763"/>
                <a:gd name="connsiteY9" fmla="*/ 4338156 h 4343961"/>
                <a:gd name="connsiteX10" fmla="*/ 0 w 592763"/>
                <a:gd name="connsiteY10" fmla="*/ 2171980 h 434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2763" h="4343961">
                  <a:moveTo>
                    <a:pt x="0" y="2171980"/>
                  </a:moveTo>
                  <a:cubicBezTo>
                    <a:pt x="0" y="1198196"/>
                    <a:pt x="222367" y="362695"/>
                    <a:pt x="539277" y="5805"/>
                  </a:cubicBezTo>
                  <a:lnTo>
                    <a:pt x="546300" y="0"/>
                  </a:lnTo>
                  <a:lnTo>
                    <a:pt x="592763" y="112768"/>
                  </a:lnTo>
                  <a:lnTo>
                    <a:pt x="589615" y="116826"/>
                  </a:lnTo>
                  <a:cubicBezTo>
                    <a:pt x="324164" y="538554"/>
                    <a:pt x="151332" y="1309521"/>
                    <a:pt x="151332" y="2171981"/>
                  </a:cubicBezTo>
                  <a:cubicBezTo>
                    <a:pt x="151332" y="3034441"/>
                    <a:pt x="324164" y="3805408"/>
                    <a:pt x="589615" y="4227136"/>
                  </a:cubicBezTo>
                  <a:lnTo>
                    <a:pt x="592762" y="4231193"/>
                  </a:lnTo>
                  <a:lnTo>
                    <a:pt x="546300" y="4343961"/>
                  </a:lnTo>
                  <a:lnTo>
                    <a:pt x="539276" y="4338156"/>
                  </a:lnTo>
                  <a:cubicBezTo>
                    <a:pt x="222367" y="3981266"/>
                    <a:pt x="0" y="3145764"/>
                    <a:pt x="0" y="217198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4B096F3-EB82-CC97-3C10-EAB4859D61DD}"/>
              </a:ext>
            </a:extLst>
          </p:cNvPr>
          <p:cNvGrpSpPr/>
          <p:nvPr/>
        </p:nvGrpSpPr>
        <p:grpSpPr>
          <a:xfrm>
            <a:off x="3729787" y="4134228"/>
            <a:ext cx="2605927" cy="1571792"/>
            <a:chOff x="4842647" y="2973469"/>
            <a:chExt cx="4197857" cy="2531981"/>
          </a:xfrm>
          <a:solidFill>
            <a:srgbClr val="0070C0"/>
          </a:solidFill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F040B6D-FAD7-6B6D-81BE-C8E9CD88B29C}"/>
                </a:ext>
              </a:extLst>
            </p:cNvPr>
            <p:cNvSpPr/>
            <p:nvPr/>
          </p:nvSpPr>
          <p:spPr bwMode="auto">
            <a:xfrm rot="5400000">
              <a:off x="6512510" y="3093750"/>
              <a:ext cx="817462" cy="576900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38895C2-94A5-A0A3-6413-84C68212460E}"/>
                </a:ext>
              </a:extLst>
            </p:cNvPr>
            <p:cNvSpPr/>
            <p:nvPr/>
          </p:nvSpPr>
          <p:spPr bwMode="auto">
            <a:xfrm>
              <a:off x="4983857" y="5324461"/>
              <a:ext cx="3915435" cy="900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42B4B6E-2D7A-A826-9D82-30F3DCCAB67E}"/>
                </a:ext>
              </a:extLst>
            </p:cNvPr>
            <p:cNvSpPr/>
            <p:nvPr/>
          </p:nvSpPr>
          <p:spPr bwMode="auto">
            <a:xfrm>
              <a:off x="4842647" y="3705237"/>
              <a:ext cx="4197857" cy="1774496"/>
            </a:xfrm>
            <a:custGeom>
              <a:avLst/>
              <a:gdLst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78803 w 4197857"/>
                <a:gd name="connsiteY10" fmla="*/ 655012 h 1774496"/>
                <a:gd name="connsiteX11" fmla="*/ 1463018 w 4197857"/>
                <a:gd name="connsiteY11" fmla="*/ 655012 h 1774496"/>
                <a:gd name="connsiteX12" fmla="*/ 1460503 w 4197857"/>
                <a:gd name="connsiteY12" fmla="*/ 630070 h 1774496"/>
                <a:gd name="connsiteX13" fmla="*/ 2090573 w 4197857"/>
                <a:gd name="connsiteY13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78803 w 4197857"/>
                <a:gd name="connsiteY10" fmla="*/ 655012 h 1774496"/>
                <a:gd name="connsiteX11" fmla="*/ 1460503 w 4197857"/>
                <a:gd name="connsiteY11" fmla="*/ 630070 h 1774496"/>
                <a:gd name="connsiteX12" fmla="*/ 2090573 w 4197857"/>
                <a:gd name="connsiteY12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2718180 w 4197857"/>
                <a:gd name="connsiteY2" fmla="*/ 654508 h 1774496"/>
                <a:gd name="connsiteX3" fmla="*/ 4106205 w 4197857"/>
                <a:gd name="connsiteY3" fmla="*/ 1455885 h 1774496"/>
                <a:gd name="connsiteX4" fmla="*/ 4173277 w 4197857"/>
                <a:gd name="connsiteY4" fmla="*/ 1706201 h 1774496"/>
                <a:gd name="connsiteX5" fmla="*/ 4135706 w 4197857"/>
                <a:gd name="connsiteY5" fmla="*/ 1771275 h 1774496"/>
                <a:gd name="connsiteX6" fmla="*/ 2102496 w 4197857"/>
                <a:gd name="connsiteY6" fmla="*/ 529943 h 1774496"/>
                <a:gd name="connsiteX7" fmla="*/ 64011 w 4197857"/>
                <a:gd name="connsiteY7" fmla="*/ 1774496 h 1774496"/>
                <a:gd name="connsiteX8" fmla="*/ 24580 w 4197857"/>
                <a:gd name="connsiteY8" fmla="*/ 1706200 h 1774496"/>
                <a:gd name="connsiteX9" fmla="*/ 91652 w 4197857"/>
                <a:gd name="connsiteY9" fmla="*/ 1455884 h 1774496"/>
                <a:gd name="connsiteX10" fmla="*/ 1460503 w 4197857"/>
                <a:gd name="connsiteY10" fmla="*/ 630070 h 1774496"/>
                <a:gd name="connsiteX11" fmla="*/ 2090573 w 4197857"/>
                <a:gd name="connsiteY11" fmla="*/ 0 h 1774496"/>
                <a:gd name="connsiteX0" fmla="*/ 2090573 w 4197857"/>
                <a:gd name="connsiteY0" fmla="*/ 0 h 1774496"/>
                <a:gd name="connsiteX1" fmla="*/ 2720643 w 4197857"/>
                <a:gd name="connsiteY1" fmla="*/ 630070 h 1774496"/>
                <a:gd name="connsiteX2" fmla="*/ 4106205 w 4197857"/>
                <a:gd name="connsiteY2" fmla="*/ 1455885 h 1774496"/>
                <a:gd name="connsiteX3" fmla="*/ 4173277 w 4197857"/>
                <a:gd name="connsiteY3" fmla="*/ 1706201 h 1774496"/>
                <a:gd name="connsiteX4" fmla="*/ 4135706 w 4197857"/>
                <a:gd name="connsiteY4" fmla="*/ 1771275 h 1774496"/>
                <a:gd name="connsiteX5" fmla="*/ 2102496 w 4197857"/>
                <a:gd name="connsiteY5" fmla="*/ 529943 h 1774496"/>
                <a:gd name="connsiteX6" fmla="*/ 64011 w 4197857"/>
                <a:gd name="connsiteY6" fmla="*/ 1774496 h 1774496"/>
                <a:gd name="connsiteX7" fmla="*/ 24580 w 4197857"/>
                <a:gd name="connsiteY7" fmla="*/ 1706200 h 1774496"/>
                <a:gd name="connsiteX8" fmla="*/ 91652 w 4197857"/>
                <a:gd name="connsiteY8" fmla="*/ 1455884 h 1774496"/>
                <a:gd name="connsiteX9" fmla="*/ 1460503 w 4197857"/>
                <a:gd name="connsiteY9" fmla="*/ 630070 h 1774496"/>
                <a:gd name="connsiteX10" fmla="*/ 2090573 w 4197857"/>
                <a:gd name="connsiteY10" fmla="*/ 0 h 177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97857" h="1774496">
                  <a:moveTo>
                    <a:pt x="2090573" y="0"/>
                  </a:moveTo>
                  <a:cubicBezTo>
                    <a:pt x="2438551" y="0"/>
                    <a:pt x="2720643" y="282092"/>
                    <a:pt x="2720643" y="630070"/>
                  </a:cubicBezTo>
                  <a:lnTo>
                    <a:pt x="4106205" y="1455885"/>
                  </a:lnTo>
                  <a:cubicBezTo>
                    <a:pt x="4193849" y="1506486"/>
                    <a:pt x="4223878" y="1618557"/>
                    <a:pt x="4173277" y="1706201"/>
                  </a:cubicBezTo>
                  <a:lnTo>
                    <a:pt x="4135706" y="1771275"/>
                  </a:lnTo>
                  <a:lnTo>
                    <a:pt x="2102496" y="529943"/>
                  </a:lnTo>
                  <a:lnTo>
                    <a:pt x="64011" y="1774496"/>
                  </a:lnTo>
                  <a:lnTo>
                    <a:pt x="24580" y="1706200"/>
                  </a:lnTo>
                  <a:cubicBezTo>
                    <a:pt x="-26021" y="1618556"/>
                    <a:pt x="4008" y="1506485"/>
                    <a:pt x="91652" y="1455884"/>
                  </a:cubicBezTo>
                  <a:lnTo>
                    <a:pt x="1460503" y="630070"/>
                  </a:lnTo>
                  <a:cubicBezTo>
                    <a:pt x="1460503" y="282092"/>
                    <a:pt x="1742595" y="0"/>
                    <a:pt x="2090573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D4D776ED-64E0-23C4-0533-2D9AE52A62CC}"/>
                </a:ext>
              </a:extLst>
            </p:cNvPr>
            <p:cNvSpPr/>
            <p:nvPr/>
          </p:nvSpPr>
          <p:spPr bwMode="auto">
            <a:xfrm>
              <a:off x="5469399" y="5233482"/>
              <a:ext cx="2944352" cy="271968"/>
            </a:xfrm>
            <a:prstGeom prst="rect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F9EA452-13E7-62E8-BEFD-8108607D1988}"/>
              </a:ext>
            </a:extLst>
          </p:cNvPr>
          <p:cNvGrpSpPr/>
          <p:nvPr/>
        </p:nvGrpSpPr>
        <p:grpSpPr>
          <a:xfrm>
            <a:off x="6573180" y="4454214"/>
            <a:ext cx="2698180" cy="1082975"/>
            <a:chOff x="6573180" y="4142113"/>
            <a:chExt cx="2698180" cy="1082975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BF517B1-CBC5-9C07-9687-B5626A03C387}"/>
                </a:ext>
              </a:extLst>
            </p:cNvPr>
            <p:cNvSpPr/>
            <p:nvPr/>
          </p:nvSpPr>
          <p:spPr bwMode="auto">
            <a:xfrm rot="5400000">
              <a:off x="7721837" y="4198854"/>
              <a:ext cx="385626" cy="272144"/>
            </a:xfrm>
            <a:custGeom>
              <a:avLst/>
              <a:gdLst>
                <a:gd name="connsiteX0" fmla="*/ 40 w 3682693"/>
                <a:gd name="connsiteY0" fmla="*/ 1289301 h 2598962"/>
                <a:gd name="connsiteX1" fmla="*/ 1297498 w 3682693"/>
                <a:gd name="connsiteY1" fmla="*/ 0 h 2598962"/>
                <a:gd name="connsiteX2" fmla="*/ 1297501 w 3682693"/>
                <a:gd name="connsiteY2" fmla="*/ 1761 h 2598962"/>
                <a:gd name="connsiteX3" fmla="*/ 1948383 w 3682693"/>
                <a:gd name="connsiteY3" fmla="*/ 1761 h 2598962"/>
                <a:gd name="connsiteX4" fmla="*/ 1951133 w 3682693"/>
                <a:gd name="connsiteY4" fmla="*/ 1138 h 2598962"/>
                <a:gd name="connsiteX5" fmla="*/ 1960061 w 3682693"/>
                <a:gd name="connsiteY5" fmla="*/ 1761 h 2598962"/>
                <a:gd name="connsiteX6" fmla="*/ 1974556 w 3682693"/>
                <a:gd name="connsiteY6" fmla="*/ 1761 h 2598962"/>
                <a:gd name="connsiteX7" fmla="*/ 1974556 w 3682693"/>
                <a:gd name="connsiteY7" fmla="*/ 2771 h 2598962"/>
                <a:gd name="connsiteX8" fmla="*/ 2023098 w 3682693"/>
                <a:gd name="connsiteY8" fmla="*/ 6156 h 2598962"/>
                <a:gd name="connsiteX9" fmla="*/ 2137361 w 3682693"/>
                <a:gd name="connsiteY9" fmla="*/ 93833 h 2598962"/>
                <a:gd name="connsiteX10" fmla="*/ 2724797 w 3682693"/>
                <a:gd name="connsiteY10" fmla="*/ 1111302 h 2598962"/>
                <a:gd name="connsiteX11" fmla="*/ 3494515 w 3682693"/>
                <a:gd name="connsiteY11" fmla="*/ 1111302 h 2598962"/>
                <a:gd name="connsiteX12" fmla="*/ 3682693 w 3682693"/>
                <a:gd name="connsiteY12" fmla="*/ 1299480 h 2598962"/>
                <a:gd name="connsiteX13" fmla="*/ 3682692 w 3682693"/>
                <a:gd name="connsiteY13" fmla="*/ 1299480 h 2598962"/>
                <a:gd name="connsiteX14" fmla="*/ 3494514 w 3682693"/>
                <a:gd name="connsiteY14" fmla="*/ 1487658 h 2598962"/>
                <a:gd name="connsiteX15" fmla="*/ 2612785 w 3682693"/>
                <a:gd name="connsiteY15" fmla="*/ 1487657 h 2598962"/>
                <a:gd name="connsiteX16" fmla="*/ 2439395 w 3682693"/>
                <a:gd name="connsiteY16" fmla="*/ 1372727 h 2598962"/>
                <a:gd name="connsiteX17" fmla="*/ 2438450 w 3682693"/>
                <a:gd name="connsiteY17" fmla="*/ 1368047 h 2598962"/>
                <a:gd name="connsiteX18" fmla="*/ 1866914 w 3682693"/>
                <a:gd name="connsiteY18" fmla="*/ 378115 h 2598962"/>
                <a:gd name="connsiteX19" fmla="*/ 1293687 w 3682693"/>
                <a:gd name="connsiteY19" fmla="*/ 378115 h 2598962"/>
                <a:gd name="connsiteX20" fmla="*/ 1293687 w 3682693"/>
                <a:gd name="connsiteY20" fmla="*/ 376790 h 2598962"/>
                <a:gd name="connsiteX21" fmla="*/ 1204325 w 3682693"/>
                <a:gd name="connsiteY21" fmla="*/ 381411 h 2598962"/>
                <a:gd name="connsiteX22" fmla="*/ 376592 w 3682693"/>
                <a:gd name="connsiteY22" fmla="*/ 1292250 h 2598962"/>
                <a:gd name="connsiteX23" fmla="*/ 1283614 w 3682693"/>
                <a:gd name="connsiteY23" fmla="*/ 2222261 h 2598962"/>
                <a:gd name="connsiteX24" fmla="*/ 1283581 w 3682693"/>
                <a:gd name="connsiteY24" fmla="*/ 2224196 h 2598962"/>
                <a:gd name="connsiteX25" fmla="*/ 1316342 w 3682693"/>
                <a:gd name="connsiteY25" fmla="*/ 2227498 h 2598962"/>
                <a:gd name="connsiteX26" fmla="*/ 1466164 w 3682693"/>
                <a:gd name="connsiteY26" fmla="*/ 2411324 h 2598962"/>
                <a:gd name="connsiteX27" fmla="*/ 1278526 w 3682693"/>
                <a:gd name="connsiteY27" fmla="*/ 2598962 h 2598962"/>
                <a:gd name="connsiteX28" fmla="*/ 1275573 w 3682693"/>
                <a:gd name="connsiteY28" fmla="*/ 2598664 h 2598962"/>
                <a:gd name="connsiteX29" fmla="*/ 1145265 w 3682693"/>
                <a:gd name="connsiteY29" fmla="*/ 2589876 h 2598962"/>
                <a:gd name="connsiteX30" fmla="*/ 40 w 3682693"/>
                <a:gd name="connsiteY30" fmla="*/ 1289301 h 259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82693" h="2598962">
                  <a:moveTo>
                    <a:pt x="40" y="1289301"/>
                  </a:moveTo>
                  <a:cubicBezTo>
                    <a:pt x="5625" y="576384"/>
                    <a:pt x="584561" y="1088"/>
                    <a:pt x="1297498" y="0"/>
                  </a:cubicBezTo>
                  <a:lnTo>
                    <a:pt x="1297501" y="1761"/>
                  </a:lnTo>
                  <a:lnTo>
                    <a:pt x="1948383" y="1761"/>
                  </a:lnTo>
                  <a:lnTo>
                    <a:pt x="1951133" y="1138"/>
                  </a:lnTo>
                  <a:lnTo>
                    <a:pt x="1960061" y="1761"/>
                  </a:lnTo>
                  <a:lnTo>
                    <a:pt x="1974556" y="1761"/>
                  </a:lnTo>
                  <a:lnTo>
                    <a:pt x="1974556" y="2771"/>
                  </a:lnTo>
                  <a:lnTo>
                    <a:pt x="2023098" y="6156"/>
                  </a:lnTo>
                  <a:cubicBezTo>
                    <a:pt x="2069616" y="18620"/>
                    <a:pt x="2111379" y="48831"/>
                    <a:pt x="2137361" y="93833"/>
                  </a:cubicBezTo>
                  <a:lnTo>
                    <a:pt x="2724797" y="1111302"/>
                  </a:lnTo>
                  <a:lnTo>
                    <a:pt x="3494515" y="1111302"/>
                  </a:lnTo>
                  <a:cubicBezTo>
                    <a:pt x="3598443" y="1111302"/>
                    <a:pt x="3682693" y="1195552"/>
                    <a:pt x="3682693" y="1299480"/>
                  </a:cubicBezTo>
                  <a:lnTo>
                    <a:pt x="3682692" y="1299480"/>
                  </a:lnTo>
                  <a:cubicBezTo>
                    <a:pt x="3682692" y="1403408"/>
                    <a:pt x="3598442" y="1487658"/>
                    <a:pt x="3494514" y="1487658"/>
                  </a:cubicBezTo>
                  <a:lnTo>
                    <a:pt x="2612785" y="1487657"/>
                  </a:lnTo>
                  <a:cubicBezTo>
                    <a:pt x="2534839" y="1487657"/>
                    <a:pt x="2467962" y="1440267"/>
                    <a:pt x="2439395" y="1372727"/>
                  </a:cubicBezTo>
                  <a:lnTo>
                    <a:pt x="2438450" y="1368047"/>
                  </a:lnTo>
                  <a:lnTo>
                    <a:pt x="1866914" y="378115"/>
                  </a:lnTo>
                  <a:lnTo>
                    <a:pt x="1293687" y="378115"/>
                  </a:lnTo>
                  <a:lnTo>
                    <a:pt x="1293687" y="376790"/>
                  </a:lnTo>
                  <a:lnTo>
                    <a:pt x="1204325" y="381411"/>
                  </a:lnTo>
                  <a:cubicBezTo>
                    <a:pt x="741924" y="428791"/>
                    <a:pt x="380311" y="817568"/>
                    <a:pt x="376592" y="1292250"/>
                  </a:cubicBezTo>
                  <a:cubicBezTo>
                    <a:pt x="372626" y="1798578"/>
                    <a:pt x="777346" y="2213556"/>
                    <a:pt x="1283614" y="2222261"/>
                  </a:cubicBezTo>
                  <a:lnTo>
                    <a:pt x="1283581" y="2224196"/>
                  </a:lnTo>
                  <a:lnTo>
                    <a:pt x="1316342" y="2227498"/>
                  </a:lnTo>
                  <a:cubicBezTo>
                    <a:pt x="1401845" y="2244995"/>
                    <a:pt x="1466164" y="2320648"/>
                    <a:pt x="1466164" y="2411324"/>
                  </a:cubicBezTo>
                  <a:cubicBezTo>
                    <a:pt x="1466164" y="2514954"/>
                    <a:pt x="1382156" y="2598962"/>
                    <a:pt x="1278526" y="2598962"/>
                  </a:cubicBezTo>
                  <a:lnTo>
                    <a:pt x="1275573" y="2598664"/>
                  </a:lnTo>
                  <a:lnTo>
                    <a:pt x="1145265" y="2589876"/>
                  </a:lnTo>
                  <a:cubicBezTo>
                    <a:pt x="495323" y="2512973"/>
                    <a:pt x="-5196" y="1957660"/>
                    <a:pt x="40" y="128930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824D0CE-141B-5664-0CC9-A7FA0803FAA1}"/>
                </a:ext>
              </a:extLst>
            </p:cNvPr>
            <p:cNvSpPr/>
            <p:nvPr/>
          </p:nvSpPr>
          <p:spPr bwMode="auto">
            <a:xfrm>
              <a:off x="6573180" y="4500715"/>
              <a:ext cx="2698180" cy="724373"/>
            </a:xfrm>
            <a:custGeom>
              <a:avLst/>
              <a:gdLst>
                <a:gd name="connsiteX0" fmla="*/ 2025308 w 4246519"/>
                <a:gd name="connsiteY0" fmla="*/ 0 h 1140051"/>
                <a:gd name="connsiteX1" fmla="*/ 2219098 w 4246519"/>
                <a:gd name="connsiteY1" fmla="*/ 0 h 1140051"/>
                <a:gd name="connsiteX2" fmla="*/ 2439911 w 4246519"/>
                <a:gd name="connsiteY2" fmla="*/ 220813 h 1140051"/>
                <a:gd name="connsiteX3" fmla="*/ 2439911 w 4246519"/>
                <a:gd name="connsiteY3" fmla="*/ 270763 h 1140051"/>
                <a:gd name="connsiteX4" fmla="*/ 2450360 w 4246519"/>
                <a:gd name="connsiteY4" fmla="*/ 271194 h 1140051"/>
                <a:gd name="connsiteX5" fmla="*/ 4185474 w 4246519"/>
                <a:gd name="connsiteY5" fmla="*/ 987800 h 1140051"/>
                <a:gd name="connsiteX6" fmla="*/ 4227602 w 4246519"/>
                <a:gd name="connsiteY6" fmla="*/ 1039797 h 1140051"/>
                <a:gd name="connsiteX7" fmla="*/ 4229543 w 4246519"/>
                <a:gd name="connsiteY7" fmla="*/ 1041106 h 1140051"/>
                <a:gd name="connsiteX8" fmla="*/ 4230464 w 4246519"/>
                <a:gd name="connsiteY8" fmla="*/ 1043329 h 1140051"/>
                <a:gd name="connsiteX9" fmla="*/ 4234445 w 4246519"/>
                <a:gd name="connsiteY9" fmla="*/ 1048243 h 1140051"/>
                <a:gd name="connsiteX10" fmla="*/ 4232921 w 4246519"/>
                <a:gd name="connsiteY10" fmla="*/ 1049262 h 1140051"/>
                <a:gd name="connsiteX11" fmla="*/ 4246519 w 4246519"/>
                <a:gd name="connsiteY11" fmla="*/ 1082090 h 1140051"/>
                <a:gd name="connsiteX12" fmla="*/ 4188558 w 4246519"/>
                <a:gd name="connsiteY12" fmla="*/ 1140051 h 1140051"/>
                <a:gd name="connsiteX13" fmla="*/ 4147574 w 4246519"/>
                <a:gd name="connsiteY13" fmla="*/ 1123075 h 1140051"/>
                <a:gd name="connsiteX14" fmla="*/ 4142148 w 4246519"/>
                <a:gd name="connsiteY14" fmla="*/ 1109975 h 1140051"/>
                <a:gd name="connsiteX15" fmla="*/ 4139969 w 4246519"/>
                <a:gd name="connsiteY15" fmla="*/ 1111433 h 1140051"/>
                <a:gd name="connsiteX16" fmla="*/ 3945317 w 4246519"/>
                <a:gd name="connsiteY16" fmla="*/ 982341 h 1140051"/>
                <a:gd name="connsiteX17" fmla="*/ 2122201 w 4246519"/>
                <a:gd name="connsiteY17" fmla="*/ 549759 h 1140051"/>
                <a:gd name="connsiteX18" fmla="*/ 299083 w 4246519"/>
                <a:gd name="connsiteY18" fmla="*/ 982340 h 1140051"/>
                <a:gd name="connsiteX19" fmla="*/ 104431 w 4246519"/>
                <a:gd name="connsiteY19" fmla="*/ 1111432 h 1140051"/>
                <a:gd name="connsiteX20" fmla="*/ 103912 w 4246519"/>
                <a:gd name="connsiteY20" fmla="*/ 1111084 h 1140051"/>
                <a:gd name="connsiteX21" fmla="*/ 98946 w 4246519"/>
                <a:gd name="connsiteY21" fmla="*/ 1123075 h 1140051"/>
                <a:gd name="connsiteX22" fmla="*/ 57961 w 4246519"/>
                <a:gd name="connsiteY22" fmla="*/ 1140051 h 1140051"/>
                <a:gd name="connsiteX23" fmla="*/ 0 w 4246519"/>
                <a:gd name="connsiteY23" fmla="*/ 1082090 h 1140051"/>
                <a:gd name="connsiteX24" fmla="*/ 13139 w 4246519"/>
                <a:gd name="connsiteY24" fmla="*/ 1050371 h 1140051"/>
                <a:gd name="connsiteX25" fmla="*/ 9957 w 4246519"/>
                <a:gd name="connsiteY25" fmla="*/ 1048243 h 1140051"/>
                <a:gd name="connsiteX26" fmla="*/ 58928 w 4246519"/>
                <a:gd name="connsiteY26" fmla="*/ 987800 h 1140051"/>
                <a:gd name="connsiteX27" fmla="*/ 1794043 w 4246519"/>
                <a:gd name="connsiteY27" fmla="*/ 271194 h 1140051"/>
                <a:gd name="connsiteX28" fmla="*/ 1804495 w 4246519"/>
                <a:gd name="connsiteY28" fmla="*/ 270763 h 1140051"/>
                <a:gd name="connsiteX29" fmla="*/ 1804495 w 4246519"/>
                <a:gd name="connsiteY29" fmla="*/ 220813 h 1140051"/>
                <a:gd name="connsiteX30" fmla="*/ 2025308 w 4246519"/>
                <a:gd name="connsiteY30" fmla="*/ 0 h 1140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46519" h="1140051">
                  <a:moveTo>
                    <a:pt x="2025308" y="0"/>
                  </a:moveTo>
                  <a:lnTo>
                    <a:pt x="2219098" y="0"/>
                  </a:lnTo>
                  <a:cubicBezTo>
                    <a:pt x="2341050" y="0"/>
                    <a:pt x="2439911" y="98861"/>
                    <a:pt x="2439911" y="220813"/>
                  </a:cubicBezTo>
                  <a:lnTo>
                    <a:pt x="2439911" y="270763"/>
                  </a:lnTo>
                  <a:lnTo>
                    <a:pt x="2450360" y="271194"/>
                  </a:lnTo>
                  <a:cubicBezTo>
                    <a:pt x="3200993" y="333650"/>
                    <a:pt x="3837792" y="607259"/>
                    <a:pt x="4185474" y="987800"/>
                  </a:cubicBezTo>
                  <a:lnTo>
                    <a:pt x="4227602" y="1039797"/>
                  </a:lnTo>
                  <a:lnTo>
                    <a:pt x="4229543" y="1041106"/>
                  </a:lnTo>
                  <a:lnTo>
                    <a:pt x="4230464" y="1043329"/>
                  </a:lnTo>
                  <a:lnTo>
                    <a:pt x="4234445" y="1048243"/>
                  </a:lnTo>
                  <a:lnTo>
                    <a:pt x="4232921" y="1049262"/>
                  </a:lnTo>
                  <a:lnTo>
                    <a:pt x="4246519" y="1082090"/>
                  </a:lnTo>
                  <a:cubicBezTo>
                    <a:pt x="4246519" y="1114101"/>
                    <a:pt x="4220569" y="1140051"/>
                    <a:pt x="4188558" y="1140051"/>
                  </a:cubicBezTo>
                  <a:cubicBezTo>
                    <a:pt x="4172553" y="1140051"/>
                    <a:pt x="4158063" y="1133564"/>
                    <a:pt x="4147574" y="1123075"/>
                  </a:cubicBezTo>
                  <a:lnTo>
                    <a:pt x="4142148" y="1109975"/>
                  </a:lnTo>
                  <a:lnTo>
                    <a:pt x="4139969" y="1111433"/>
                  </a:lnTo>
                  <a:lnTo>
                    <a:pt x="3945317" y="982341"/>
                  </a:lnTo>
                  <a:cubicBezTo>
                    <a:pt x="3486617" y="715830"/>
                    <a:pt x="2839419" y="549759"/>
                    <a:pt x="2122201" y="549759"/>
                  </a:cubicBezTo>
                  <a:cubicBezTo>
                    <a:pt x="1404981" y="549759"/>
                    <a:pt x="757783" y="715830"/>
                    <a:pt x="299083" y="982340"/>
                  </a:cubicBezTo>
                  <a:lnTo>
                    <a:pt x="104431" y="1111432"/>
                  </a:lnTo>
                  <a:lnTo>
                    <a:pt x="103912" y="1111084"/>
                  </a:lnTo>
                  <a:lnTo>
                    <a:pt x="98946" y="1123075"/>
                  </a:lnTo>
                  <a:cubicBezTo>
                    <a:pt x="88457" y="1133564"/>
                    <a:pt x="73966" y="1140051"/>
                    <a:pt x="57961" y="1140051"/>
                  </a:cubicBezTo>
                  <a:cubicBezTo>
                    <a:pt x="25950" y="1140051"/>
                    <a:pt x="0" y="1114101"/>
                    <a:pt x="0" y="1082090"/>
                  </a:cubicBezTo>
                  <a:lnTo>
                    <a:pt x="13139" y="1050371"/>
                  </a:lnTo>
                  <a:lnTo>
                    <a:pt x="9957" y="1048243"/>
                  </a:lnTo>
                  <a:lnTo>
                    <a:pt x="58928" y="987800"/>
                  </a:lnTo>
                  <a:cubicBezTo>
                    <a:pt x="406611" y="607258"/>
                    <a:pt x="1043410" y="333650"/>
                    <a:pt x="1794043" y="271194"/>
                  </a:cubicBezTo>
                  <a:lnTo>
                    <a:pt x="1804495" y="270763"/>
                  </a:lnTo>
                  <a:lnTo>
                    <a:pt x="1804495" y="220813"/>
                  </a:lnTo>
                  <a:cubicBezTo>
                    <a:pt x="1804495" y="98861"/>
                    <a:pt x="1903356" y="0"/>
                    <a:pt x="2025308" y="0"/>
                  </a:cubicBezTo>
                  <a:close/>
                </a:path>
              </a:pathLst>
            </a:cu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3D6A06B-C48C-A9AE-1541-B7D9B0791105}"/>
              </a:ext>
            </a:extLst>
          </p:cNvPr>
          <p:cNvGrpSpPr/>
          <p:nvPr/>
        </p:nvGrpSpPr>
        <p:grpSpPr>
          <a:xfrm>
            <a:off x="3665219" y="1080484"/>
            <a:ext cx="2621565" cy="2094138"/>
            <a:chOff x="3619215" y="1043735"/>
            <a:chExt cx="2667570" cy="213088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6137993-B6F9-2E5C-99C2-F32712472131}"/>
                </a:ext>
              </a:extLst>
            </p:cNvPr>
            <p:cNvGrpSpPr/>
            <p:nvPr/>
          </p:nvGrpSpPr>
          <p:grpSpPr>
            <a:xfrm>
              <a:off x="3619215" y="1043735"/>
              <a:ext cx="2667570" cy="1948700"/>
              <a:chOff x="3506997" y="175155"/>
              <a:chExt cx="5725053" cy="4182237"/>
            </a:xfrm>
            <a:solidFill>
              <a:srgbClr val="0070C0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8E4D6AE-46C9-7AD4-A393-E1ED930C5667}"/>
                  </a:ext>
                </a:extLst>
              </p:cNvPr>
              <p:cNvSpPr/>
              <p:nvPr/>
            </p:nvSpPr>
            <p:spPr bwMode="auto">
              <a:xfrm>
                <a:off x="5752169" y="175155"/>
                <a:ext cx="1234708" cy="1696959"/>
              </a:xfrm>
              <a:custGeom>
                <a:avLst/>
                <a:gdLst>
                  <a:gd name="connsiteX0" fmla="*/ 1236149 w 2599008"/>
                  <a:gd name="connsiteY0" fmla="*/ 1547 h 3572028"/>
                  <a:gd name="connsiteX1" fmla="*/ 1621461 w 2599008"/>
                  <a:gd name="connsiteY1" fmla="*/ 40585 h 3572028"/>
                  <a:gd name="connsiteX2" fmla="*/ 2586917 w 2599008"/>
                  <a:gd name="connsiteY2" fmla="*/ 1122999 h 3572028"/>
                  <a:gd name="connsiteX3" fmla="*/ 2110311 w 2599008"/>
                  <a:gd name="connsiteY3" fmla="*/ 2315094 h 3572028"/>
                  <a:gd name="connsiteX4" fmla="*/ 1952605 w 2599008"/>
                  <a:gd name="connsiteY4" fmla="*/ 2422551 h 3572028"/>
                  <a:gd name="connsiteX5" fmla="*/ 1953044 w 2599008"/>
                  <a:gd name="connsiteY5" fmla="*/ 2423313 h 3572028"/>
                  <a:gd name="connsiteX6" fmla="*/ 1512479 w 2599008"/>
                  <a:gd name="connsiteY6" fmla="*/ 3114899 h 3572028"/>
                  <a:gd name="connsiteX7" fmla="*/ 1511349 w 2599008"/>
                  <a:gd name="connsiteY7" fmla="*/ 3183886 h 3572028"/>
                  <a:gd name="connsiteX8" fmla="*/ 1511413 w 2599008"/>
                  <a:gd name="connsiteY8" fmla="*/ 3183886 h 3572028"/>
                  <a:gd name="connsiteX9" fmla="*/ 1511413 w 2599008"/>
                  <a:gd name="connsiteY9" fmla="*/ 3572028 h 3572028"/>
                  <a:gd name="connsiteX10" fmla="*/ 1099874 w 2599008"/>
                  <a:gd name="connsiteY10" fmla="*/ 3572028 h 3572028"/>
                  <a:gd name="connsiteX11" fmla="*/ 1099874 w 2599008"/>
                  <a:gd name="connsiteY11" fmla="*/ 3190234 h 3572028"/>
                  <a:gd name="connsiteX12" fmla="*/ 1099428 w 2599008"/>
                  <a:gd name="connsiteY12" fmla="*/ 3190234 h 3572028"/>
                  <a:gd name="connsiteX13" fmla="*/ 1101247 w 2599008"/>
                  <a:gd name="connsiteY13" fmla="*/ 3079231 h 3572028"/>
                  <a:gd name="connsiteX14" fmla="*/ 1614114 w 2599008"/>
                  <a:gd name="connsiteY14" fmla="*/ 2153478 h 3572028"/>
                  <a:gd name="connsiteX15" fmla="*/ 1742743 w 2599008"/>
                  <a:gd name="connsiteY15" fmla="*/ 2068455 h 3572028"/>
                  <a:gd name="connsiteX16" fmla="*/ 1742339 w 2599008"/>
                  <a:gd name="connsiteY16" fmla="*/ 2067754 h 3572028"/>
                  <a:gd name="connsiteX17" fmla="*/ 2177977 w 2599008"/>
                  <a:gd name="connsiteY17" fmla="*/ 1179077 h 3572028"/>
                  <a:gd name="connsiteX18" fmla="*/ 1519188 w 2599008"/>
                  <a:gd name="connsiteY18" fmla="*/ 440481 h 3572028"/>
                  <a:gd name="connsiteX19" fmla="*/ 586691 w 2599008"/>
                  <a:gd name="connsiteY19" fmla="*/ 772109 h 3572028"/>
                  <a:gd name="connsiteX20" fmla="*/ 542192 w 2599008"/>
                  <a:gd name="connsiteY20" fmla="*/ 1760819 h 3572028"/>
                  <a:gd name="connsiteX21" fmla="*/ 539100 w 2599008"/>
                  <a:gd name="connsiteY21" fmla="*/ 1762703 h 3572028"/>
                  <a:gd name="connsiteX22" fmla="*/ 552221 w 2599008"/>
                  <a:gd name="connsiteY22" fmla="*/ 1782164 h 3572028"/>
                  <a:gd name="connsiteX23" fmla="*/ 568440 w 2599008"/>
                  <a:gd name="connsiteY23" fmla="*/ 1862502 h 3572028"/>
                  <a:gd name="connsiteX24" fmla="*/ 362045 w 2599008"/>
                  <a:gd name="connsiteY24" fmla="*/ 2068897 h 3572028"/>
                  <a:gd name="connsiteX25" fmla="*/ 216102 w 2599008"/>
                  <a:gd name="connsiteY25" fmla="*/ 2008445 h 3572028"/>
                  <a:gd name="connsiteX26" fmla="*/ 192682 w 2599008"/>
                  <a:gd name="connsiteY26" fmla="*/ 1973709 h 3572028"/>
                  <a:gd name="connsiteX27" fmla="*/ 189672 w 2599008"/>
                  <a:gd name="connsiteY27" fmla="*/ 1975542 h 3572028"/>
                  <a:gd name="connsiteX28" fmla="*/ 176447 w 2599008"/>
                  <a:gd name="connsiteY28" fmla="*/ 1949629 h 3572028"/>
                  <a:gd name="connsiteX29" fmla="*/ 171870 w 2599008"/>
                  <a:gd name="connsiteY29" fmla="*/ 1942840 h 3572028"/>
                  <a:gd name="connsiteX30" fmla="*/ 170143 w 2599008"/>
                  <a:gd name="connsiteY30" fmla="*/ 1937278 h 3572028"/>
                  <a:gd name="connsiteX31" fmla="*/ 100655 w 2599008"/>
                  <a:gd name="connsiteY31" fmla="*/ 1801128 h 3572028"/>
                  <a:gd name="connsiteX32" fmla="*/ 254886 w 2599008"/>
                  <a:gd name="connsiteY32" fmla="*/ 526586 h 3572028"/>
                  <a:gd name="connsiteX33" fmla="*/ 1236149 w 2599008"/>
                  <a:gd name="connsiteY33" fmla="*/ 1547 h 3572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599008" h="3572028">
                    <a:moveTo>
                      <a:pt x="1236149" y="1547"/>
                    </a:moveTo>
                    <a:cubicBezTo>
                      <a:pt x="1363707" y="-4691"/>
                      <a:pt x="1493469" y="7851"/>
                      <a:pt x="1621461" y="40585"/>
                    </a:cubicBezTo>
                    <a:cubicBezTo>
                      <a:pt x="2133431" y="171520"/>
                      <a:pt x="2515122" y="599450"/>
                      <a:pt x="2586917" y="1122999"/>
                    </a:cubicBezTo>
                    <a:cubicBezTo>
                      <a:pt x="2649738" y="1581104"/>
                      <a:pt x="2464346" y="2032576"/>
                      <a:pt x="2110311" y="2315094"/>
                    </a:cubicBezTo>
                    <a:lnTo>
                      <a:pt x="1952605" y="2422551"/>
                    </a:lnTo>
                    <a:lnTo>
                      <a:pt x="1953044" y="2423313"/>
                    </a:lnTo>
                    <a:cubicBezTo>
                      <a:pt x="1699866" y="2569265"/>
                      <a:pt x="1537237" y="2828859"/>
                      <a:pt x="1512479" y="3114899"/>
                    </a:cubicBezTo>
                    <a:lnTo>
                      <a:pt x="1511349" y="3183886"/>
                    </a:lnTo>
                    <a:lnTo>
                      <a:pt x="1511413" y="3183886"/>
                    </a:lnTo>
                    <a:lnTo>
                      <a:pt x="1511413" y="3572028"/>
                    </a:lnTo>
                    <a:lnTo>
                      <a:pt x="1099874" y="3572028"/>
                    </a:lnTo>
                    <a:lnTo>
                      <a:pt x="1099874" y="3190234"/>
                    </a:lnTo>
                    <a:lnTo>
                      <a:pt x="1099428" y="3190234"/>
                    </a:lnTo>
                    <a:lnTo>
                      <a:pt x="1101247" y="3079231"/>
                    </a:lnTo>
                    <a:cubicBezTo>
                      <a:pt x="1132995" y="2712437"/>
                      <a:pt x="1319437" y="2375317"/>
                      <a:pt x="1614114" y="2153478"/>
                    </a:cubicBezTo>
                    <a:lnTo>
                      <a:pt x="1742743" y="2068455"/>
                    </a:lnTo>
                    <a:lnTo>
                      <a:pt x="1742339" y="2067754"/>
                    </a:lnTo>
                    <a:cubicBezTo>
                      <a:pt x="2054739" y="1887662"/>
                      <a:pt x="2226967" y="1536326"/>
                      <a:pt x="2177977" y="1179077"/>
                    </a:cubicBezTo>
                    <a:cubicBezTo>
                      <a:pt x="2128987" y="821828"/>
                      <a:pt x="1868536" y="529826"/>
                      <a:pt x="1519188" y="440481"/>
                    </a:cubicBezTo>
                    <a:cubicBezTo>
                      <a:pt x="1169840" y="351136"/>
                      <a:pt x="801179" y="482244"/>
                      <a:pt x="586691" y="772109"/>
                    </a:cubicBezTo>
                    <a:cubicBezTo>
                      <a:pt x="372203" y="1061974"/>
                      <a:pt x="354610" y="1452858"/>
                      <a:pt x="542192" y="1760819"/>
                    </a:cubicBezTo>
                    <a:lnTo>
                      <a:pt x="539100" y="1762703"/>
                    </a:lnTo>
                    <a:lnTo>
                      <a:pt x="552221" y="1782164"/>
                    </a:lnTo>
                    <a:cubicBezTo>
                      <a:pt x="562665" y="1806857"/>
                      <a:pt x="568440" y="1834005"/>
                      <a:pt x="568440" y="1862502"/>
                    </a:cubicBezTo>
                    <a:cubicBezTo>
                      <a:pt x="568440" y="1976491"/>
                      <a:pt x="476034" y="2068897"/>
                      <a:pt x="362045" y="2068897"/>
                    </a:cubicBezTo>
                    <a:cubicBezTo>
                      <a:pt x="305051" y="2068897"/>
                      <a:pt x="253452" y="2045796"/>
                      <a:pt x="216102" y="2008445"/>
                    </a:cubicBezTo>
                    <a:lnTo>
                      <a:pt x="192682" y="1973709"/>
                    </a:lnTo>
                    <a:lnTo>
                      <a:pt x="189672" y="1975542"/>
                    </a:lnTo>
                    <a:lnTo>
                      <a:pt x="176447" y="1949629"/>
                    </a:lnTo>
                    <a:lnTo>
                      <a:pt x="171870" y="1942840"/>
                    </a:lnTo>
                    <a:lnTo>
                      <a:pt x="170143" y="1937278"/>
                    </a:lnTo>
                    <a:lnTo>
                      <a:pt x="100655" y="1801128"/>
                    </a:lnTo>
                    <a:cubicBezTo>
                      <a:pt x="-74275" y="1383328"/>
                      <a:pt x="-20154" y="898283"/>
                      <a:pt x="254886" y="526586"/>
                    </a:cubicBezTo>
                    <a:cubicBezTo>
                      <a:pt x="490635" y="207988"/>
                      <a:pt x="853476" y="20260"/>
                      <a:pt x="1236149" y="15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87382E1-AB4A-9678-16C7-1D03A1BEE172}"/>
                  </a:ext>
                </a:extLst>
              </p:cNvPr>
              <p:cNvSpPr/>
              <p:nvPr/>
            </p:nvSpPr>
            <p:spPr bwMode="auto">
              <a:xfrm rot="10800000">
                <a:off x="3917883" y="3174977"/>
                <a:ext cx="4995555" cy="1182415"/>
              </a:xfrm>
              <a:custGeom>
                <a:avLst/>
                <a:gdLst>
                  <a:gd name="connsiteX0" fmla="*/ 4995555 w 4995555"/>
                  <a:gd name="connsiteY0" fmla="*/ 1182415 h 1182415"/>
                  <a:gd name="connsiteX1" fmla="*/ 4913697 w 4995555"/>
                  <a:gd name="connsiteY1" fmla="*/ 1182415 h 1182415"/>
                  <a:gd name="connsiteX2" fmla="*/ 4913697 w 4995555"/>
                  <a:gd name="connsiteY2" fmla="*/ 223975 h 1182415"/>
                  <a:gd name="connsiteX3" fmla="*/ 4772294 w 4995555"/>
                  <a:gd name="connsiteY3" fmla="*/ 82572 h 1182415"/>
                  <a:gd name="connsiteX4" fmla="*/ 223262 w 4995555"/>
                  <a:gd name="connsiteY4" fmla="*/ 82572 h 1182415"/>
                  <a:gd name="connsiteX5" fmla="*/ 81859 w 4995555"/>
                  <a:gd name="connsiteY5" fmla="*/ 223975 h 1182415"/>
                  <a:gd name="connsiteX6" fmla="*/ 81859 w 4995555"/>
                  <a:gd name="connsiteY6" fmla="*/ 1182415 h 1182415"/>
                  <a:gd name="connsiteX7" fmla="*/ 0 w 4995555"/>
                  <a:gd name="connsiteY7" fmla="*/ 1182415 h 1182415"/>
                  <a:gd name="connsiteX8" fmla="*/ 0 w 4995555"/>
                  <a:gd name="connsiteY8" fmla="*/ 197073 h 1182415"/>
                  <a:gd name="connsiteX9" fmla="*/ 197073 w 4995555"/>
                  <a:gd name="connsiteY9" fmla="*/ 0 h 1182415"/>
                  <a:gd name="connsiteX10" fmla="*/ 4798482 w 4995555"/>
                  <a:gd name="connsiteY10" fmla="*/ 0 h 1182415"/>
                  <a:gd name="connsiteX11" fmla="*/ 4995555 w 4995555"/>
                  <a:gd name="connsiteY11" fmla="*/ 197073 h 1182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95555" h="1182415">
                    <a:moveTo>
                      <a:pt x="4995555" y="1182415"/>
                    </a:moveTo>
                    <a:lnTo>
                      <a:pt x="4913697" y="1182415"/>
                    </a:lnTo>
                    <a:lnTo>
                      <a:pt x="4913697" y="223975"/>
                    </a:lnTo>
                    <a:cubicBezTo>
                      <a:pt x="4913697" y="145880"/>
                      <a:pt x="4850389" y="82572"/>
                      <a:pt x="4772294" y="82572"/>
                    </a:cubicBezTo>
                    <a:lnTo>
                      <a:pt x="223262" y="82572"/>
                    </a:lnTo>
                    <a:cubicBezTo>
                      <a:pt x="145167" y="82572"/>
                      <a:pt x="81859" y="145880"/>
                      <a:pt x="81859" y="223975"/>
                    </a:cubicBezTo>
                    <a:lnTo>
                      <a:pt x="81859" y="1182415"/>
                    </a:lnTo>
                    <a:lnTo>
                      <a:pt x="0" y="1182415"/>
                    </a:lnTo>
                    <a:lnTo>
                      <a:pt x="0" y="197073"/>
                    </a:lnTo>
                    <a:cubicBezTo>
                      <a:pt x="0" y="88233"/>
                      <a:pt x="88233" y="0"/>
                      <a:pt x="197073" y="0"/>
                    </a:cubicBezTo>
                    <a:lnTo>
                      <a:pt x="4798482" y="0"/>
                    </a:lnTo>
                    <a:cubicBezTo>
                      <a:pt x="4907322" y="0"/>
                      <a:pt x="4995555" y="88233"/>
                      <a:pt x="4995555" y="19707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5A1B95D-9213-39EC-48F3-6887FAB606BC}"/>
                  </a:ext>
                </a:extLst>
              </p:cNvPr>
              <p:cNvSpPr/>
              <p:nvPr/>
            </p:nvSpPr>
            <p:spPr bwMode="auto">
              <a:xfrm>
                <a:off x="3506997" y="1742032"/>
                <a:ext cx="5725053" cy="1926880"/>
              </a:xfrm>
              <a:custGeom>
                <a:avLst/>
                <a:gdLst>
                  <a:gd name="connsiteX0" fmla="*/ 2434979 w 5725053"/>
                  <a:gd name="connsiteY0" fmla="*/ 0 h 1926880"/>
                  <a:gd name="connsiteX1" fmla="*/ 3290074 w 5725053"/>
                  <a:gd name="connsiteY1" fmla="*/ 0 h 1926880"/>
                  <a:gd name="connsiteX2" fmla="*/ 3349030 w 5725053"/>
                  <a:gd name="connsiteY2" fmla="*/ 5943 h 1926880"/>
                  <a:gd name="connsiteX3" fmla="*/ 3354290 w 5725053"/>
                  <a:gd name="connsiteY3" fmla="*/ 7576 h 1926880"/>
                  <a:gd name="connsiteX4" fmla="*/ 3359758 w 5725053"/>
                  <a:gd name="connsiteY4" fmla="*/ 7990 h 1926880"/>
                  <a:gd name="connsiteX5" fmla="*/ 3375504 w 5725053"/>
                  <a:gd name="connsiteY5" fmla="*/ 14161 h 1926880"/>
                  <a:gd name="connsiteX6" fmla="*/ 3403941 w 5725053"/>
                  <a:gd name="connsiteY6" fmla="*/ 22989 h 1926880"/>
                  <a:gd name="connsiteX7" fmla="*/ 3419314 w 5725053"/>
                  <a:gd name="connsiteY7" fmla="*/ 31333 h 1926880"/>
                  <a:gd name="connsiteX8" fmla="*/ 3441670 w 5725053"/>
                  <a:gd name="connsiteY8" fmla="*/ 40095 h 1926880"/>
                  <a:gd name="connsiteX9" fmla="*/ 5578738 w 5725053"/>
                  <a:gd name="connsiteY9" fmla="*/ 1273932 h 1926880"/>
                  <a:gd name="connsiteX10" fmla="*/ 5685813 w 5725053"/>
                  <a:gd name="connsiteY10" fmla="*/ 1673540 h 1926880"/>
                  <a:gd name="connsiteX11" fmla="*/ 5539547 w 5725053"/>
                  <a:gd name="connsiteY11" fmla="*/ 1926880 h 1926880"/>
                  <a:gd name="connsiteX12" fmla="*/ 3215456 w 5725053"/>
                  <a:gd name="connsiteY12" fmla="*/ 585065 h 1926880"/>
                  <a:gd name="connsiteX13" fmla="*/ 2509595 w 5725053"/>
                  <a:gd name="connsiteY13" fmla="*/ 585065 h 1926880"/>
                  <a:gd name="connsiteX14" fmla="*/ 185507 w 5725053"/>
                  <a:gd name="connsiteY14" fmla="*/ 1926879 h 1926880"/>
                  <a:gd name="connsiteX15" fmla="*/ 39241 w 5725053"/>
                  <a:gd name="connsiteY15" fmla="*/ 1673539 h 1926880"/>
                  <a:gd name="connsiteX16" fmla="*/ 146315 w 5725053"/>
                  <a:gd name="connsiteY16" fmla="*/ 1273932 h 1926880"/>
                  <a:gd name="connsiteX17" fmla="*/ 2283383 w 5725053"/>
                  <a:gd name="connsiteY17" fmla="*/ 40094 h 1926880"/>
                  <a:gd name="connsiteX18" fmla="*/ 2305746 w 5725053"/>
                  <a:gd name="connsiteY18" fmla="*/ 31329 h 1926880"/>
                  <a:gd name="connsiteX19" fmla="*/ 2321112 w 5725053"/>
                  <a:gd name="connsiteY19" fmla="*/ 22989 h 1926880"/>
                  <a:gd name="connsiteX20" fmla="*/ 2349537 w 5725053"/>
                  <a:gd name="connsiteY20" fmla="*/ 14165 h 1926880"/>
                  <a:gd name="connsiteX21" fmla="*/ 2365295 w 5725053"/>
                  <a:gd name="connsiteY21" fmla="*/ 7989 h 1926880"/>
                  <a:gd name="connsiteX22" fmla="*/ 2370767 w 5725053"/>
                  <a:gd name="connsiteY22" fmla="*/ 7575 h 1926880"/>
                  <a:gd name="connsiteX23" fmla="*/ 2376023 w 5725053"/>
                  <a:gd name="connsiteY23" fmla="*/ 5943 h 1926880"/>
                  <a:gd name="connsiteX24" fmla="*/ 2434979 w 5725053"/>
                  <a:gd name="connsiteY24" fmla="*/ 0 h 192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25053" h="1926880">
                    <a:moveTo>
                      <a:pt x="2434979" y="0"/>
                    </a:moveTo>
                    <a:lnTo>
                      <a:pt x="3290074" y="0"/>
                    </a:lnTo>
                    <a:cubicBezTo>
                      <a:pt x="3310269" y="0"/>
                      <a:pt x="3329987" y="2047"/>
                      <a:pt x="3349030" y="5943"/>
                    </a:cubicBezTo>
                    <a:lnTo>
                      <a:pt x="3354290" y="7576"/>
                    </a:lnTo>
                    <a:lnTo>
                      <a:pt x="3359758" y="7990"/>
                    </a:lnTo>
                    <a:lnTo>
                      <a:pt x="3375504" y="14161"/>
                    </a:lnTo>
                    <a:lnTo>
                      <a:pt x="3403941" y="22989"/>
                    </a:lnTo>
                    <a:lnTo>
                      <a:pt x="3419314" y="31333"/>
                    </a:lnTo>
                    <a:lnTo>
                      <a:pt x="3441670" y="40095"/>
                    </a:lnTo>
                    <a:lnTo>
                      <a:pt x="5578738" y="1273932"/>
                    </a:lnTo>
                    <a:cubicBezTo>
                      <a:pt x="5718655" y="1354713"/>
                      <a:pt x="5766594" y="1533623"/>
                      <a:pt x="5685813" y="1673540"/>
                    </a:cubicBezTo>
                    <a:lnTo>
                      <a:pt x="5539547" y="1926880"/>
                    </a:lnTo>
                    <a:lnTo>
                      <a:pt x="3215456" y="585065"/>
                    </a:lnTo>
                    <a:lnTo>
                      <a:pt x="2509595" y="585065"/>
                    </a:lnTo>
                    <a:lnTo>
                      <a:pt x="185507" y="1926879"/>
                    </a:lnTo>
                    <a:lnTo>
                      <a:pt x="39241" y="1673539"/>
                    </a:lnTo>
                    <a:cubicBezTo>
                      <a:pt x="-41540" y="1533622"/>
                      <a:pt x="6398" y="1354712"/>
                      <a:pt x="146315" y="1273932"/>
                    </a:cubicBezTo>
                    <a:lnTo>
                      <a:pt x="2283383" y="40094"/>
                    </a:lnTo>
                    <a:lnTo>
                      <a:pt x="2305746" y="31329"/>
                    </a:lnTo>
                    <a:lnTo>
                      <a:pt x="2321112" y="22989"/>
                    </a:lnTo>
                    <a:lnTo>
                      <a:pt x="2349537" y="14165"/>
                    </a:lnTo>
                    <a:lnTo>
                      <a:pt x="2365295" y="7989"/>
                    </a:lnTo>
                    <a:lnTo>
                      <a:pt x="2370767" y="7575"/>
                    </a:lnTo>
                    <a:lnTo>
                      <a:pt x="2376023" y="5943"/>
                    </a:lnTo>
                    <a:cubicBezTo>
                      <a:pt x="2395067" y="2047"/>
                      <a:pt x="2414784" y="0"/>
                      <a:pt x="243497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EA13195-DFD1-9BA1-9E06-2588C3D77CC0}"/>
                </a:ext>
              </a:extLst>
            </p:cNvPr>
            <p:cNvSpPr/>
            <p:nvPr/>
          </p:nvSpPr>
          <p:spPr bwMode="auto">
            <a:xfrm>
              <a:off x="4118859" y="2810249"/>
              <a:ext cx="249076" cy="3643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B4577F3C-3C19-CDEB-8697-6C2D8A56B202}"/>
                </a:ext>
              </a:extLst>
            </p:cNvPr>
            <p:cNvSpPr/>
            <p:nvPr/>
          </p:nvSpPr>
          <p:spPr bwMode="auto">
            <a:xfrm>
              <a:off x="5619999" y="2810249"/>
              <a:ext cx="249076" cy="36437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0106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101987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pptxm41_ハンガーのイラスト</dc:title>
  <dc:subject>pptxm41_ハンガーのイラスト</dc:subject>
  <dc:creator>でじけろお</dc:creator>
  <cp:revision>1</cp:revision>
  <dcterms:created xsi:type="dcterms:W3CDTF">2018-05-20T00:31:01Z</dcterms:created>
  <dcterms:modified xsi:type="dcterms:W3CDTF">2024-01-07T06:30:59Z</dcterms:modified>
  <cp:version>1</cp:version>
</cp:coreProperties>
</file>